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6256000" cy="9690100"/>
  <p:notesSz cx="16256000" cy="9690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2800" y="365760"/>
            <a:ext cx="14630400" cy="146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Relationship Id="rId29" Type="http://schemas.openxmlformats.org/officeDocument/2006/relationships/image" Target="../media/image132.png"/><Relationship Id="rId30" Type="http://schemas.openxmlformats.org/officeDocument/2006/relationships/image" Target="../media/image133.png"/><Relationship Id="rId31" Type="http://schemas.openxmlformats.org/officeDocument/2006/relationships/image" Target="../media/image134.png"/><Relationship Id="rId32" Type="http://schemas.openxmlformats.org/officeDocument/2006/relationships/image" Target="../media/image135.png"/><Relationship Id="rId33" Type="http://schemas.openxmlformats.org/officeDocument/2006/relationships/image" Target="../media/image136.png"/><Relationship Id="rId34" Type="http://schemas.openxmlformats.org/officeDocument/2006/relationships/image" Target="../media/image137.png"/><Relationship Id="rId35" Type="http://schemas.openxmlformats.org/officeDocument/2006/relationships/image" Target="../media/image138.png"/><Relationship Id="rId36" Type="http://schemas.openxmlformats.org/officeDocument/2006/relationships/image" Target="../media/image139.png"/><Relationship Id="rId37" Type="http://schemas.openxmlformats.org/officeDocument/2006/relationships/image" Target="../media/image140.png"/><Relationship Id="rId38" Type="http://schemas.openxmlformats.org/officeDocument/2006/relationships/image" Target="../media/image141.png"/><Relationship Id="rId39" Type="http://schemas.openxmlformats.org/officeDocument/2006/relationships/image" Target="../media/image142.png"/><Relationship Id="rId40" Type="http://schemas.openxmlformats.org/officeDocument/2006/relationships/image" Target="../media/image143.png"/><Relationship Id="rId41" Type="http://schemas.openxmlformats.org/officeDocument/2006/relationships/image" Target="../media/image14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jp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Relationship Id="rId27" Type="http://schemas.openxmlformats.org/officeDocument/2006/relationships/image" Target="../media/image170.png"/><Relationship Id="rId28" Type="http://schemas.openxmlformats.org/officeDocument/2006/relationships/image" Target="../media/image171.png"/><Relationship Id="rId29" Type="http://schemas.openxmlformats.org/officeDocument/2006/relationships/image" Target="../media/image172.png"/><Relationship Id="rId30" Type="http://schemas.openxmlformats.org/officeDocument/2006/relationships/image" Target="../media/image173.png"/><Relationship Id="rId31" Type="http://schemas.openxmlformats.org/officeDocument/2006/relationships/image" Target="../media/image174.png"/><Relationship Id="rId32" Type="http://schemas.openxmlformats.org/officeDocument/2006/relationships/image" Target="../media/image175.png"/><Relationship Id="rId33" Type="http://schemas.openxmlformats.org/officeDocument/2006/relationships/image" Target="../media/image176.png"/><Relationship Id="rId34" Type="http://schemas.openxmlformats.org/officeDocument/2006/relationships/image" Target="../media/image177.png"/><Relationship Id="rId35" Type="http://schemas.openxmlformats.org/officeDocument/2006/relationships/image" Target="../media/image178.png"/><Relationship Id="rId36" Type="http://schemas.openxmlformats.org/officeDocument/2006/relationships/image" Target="../media/image179.png"/><Relationship Id="rId37" Type="http://schemas.openxmlformats.org/officeDocument/2006/relationships/image" Target="../media/image180.png"/><Relationship Id="rId38" Type="http://schemas.openxmlformats.org/officeDocument/2006/relationships/image" Target="../media/image181.png"/><Relationship Id="rId39" Type="http://schemas.openxmlformats.org/officeDocument/2006/relationships/image" Target="../media/image182.png"/><Relationship Id="rId40" Type="http://schemas.openxmlformats.org/officeDocument/2006/relationships/image" Target="../media/image183.png"/><Relationship Id="rId41" Type="http://schemas.openxmlformats.org/officeDocument/2006/relationships/image" Target="../media/image184.png"/><Relationship Id="rId42" Type="http://schemas.openxmlformats.org/officeDocument/2006/relationships/image" Target="../media/image185.png"/><Relationship Id="rId43" Type="http://schemas.openxmlformats.org/officeDocument/2006/relationships/image" Target="../media/image186.png"/><Relationship Id="rId44" Type="http://schemas.openxmlformats.org/officeDocument/2006/relationships/image" Target="../media/image187.png"/><Relationship Id="rId45" Type="http://schemas.openxmlformats.org/officeDocument/2006/relationships/image" Target="../media/image188.png"/><Relationship Id="rId46" Type="http://schemas.openxmlformats.org/officeDocument/2006/relationships/image" Target="../media/image189.png"/><Relationship Id="rId47" Type="http://schemas.openxmlformats.org/officeDocument/2006/relationships/image" Target="../media/image190.png"/><Relationship Id="rId48" Type="http://schemas.openxmlformats.org/officeDocument/2006/relationships/image" Target="../media/image191.png"/><Relationship Id="rId49" Type="http://schemas.openxmlformats.org/officeDocument/2006/relationships/image" Target="../media/image192.png"/><Relationship Id="rId50" Type="http://schemas.openxmlformats.org/officeDocument/2006/relationships/image" Target="../media/image193.png"/><Relationship Id="rId51" Type="http://schemas.openxmlformats.org/officeDocument/2006/relationships/image" Target="../media/image194.png"/><Relationship Id="rId52" Type="http://schemas.openxmlformats.org/officeDocument/2006/relationships/image" Target="../media/image195.png"/><Relationship Id="rId53" Type="http://schemas.openxmlformats.org/officeDocument/2006/relationships/image" Target="../media/image196.png"/><Relationship Id="rId54" Type="http://schemas.openxmlformats.org/officeDocument/2006/relationships/image" Target="../media/image197.png"/><Relationship Id="rId55" Type="http://schemas.openxmlformats.org/officeDocument/2006/relationships/image" Target="../media/image198.png"/><Relationship Id="rId56" Type="http://schemas.openxmlformats.org/officeDocument/2006/relationships/image" Target="../media/image199.png"/><Relationship Id="rId57" Type="http://schemas.openxmlformats.org/officeDocument/2006/relationships/image" Target="../media/image200.png"/><Relationship Id="rId58" Type="http://schemas.openxmlformats.org/officeDocument/2006/relationships/image" Target="../media/image201.png"/><Relationship Id="rId59" Type="http://schemas.openxmlformats.org/officeDocument/2006/relationships/image" Target="../media/image202.png"/><Relationship Id="rId60" Type="http://schemas.openxmlformats.org/officeDocument/2006/relationships/image" Target="../media/image203.png"/><Relationship Id="rId61" Type="http://schemas.openxmlformats.org/officeDocument/2006/relationships/image" Target="../media/image204.png"/><Relationship Id="rId62" Type="http://schemas.openxmlformats.org/officeDocument/2006/relationships/image" Target="../media/image205.png"/><Relationship Id="rId63" Type="http://schemas.openxmlformats.org/officeDocument/2006/relationships/image" Target="../media/image206.png"/><Relationship Id="rId64" Type="http://schemas.openxmlformats.org/officeDocument/2006/relationships/image" Target="../media/image207.png"/><Relationship Id="rId65" Type="http://schemas.openxmlformats.org/officeDocument/2006/relationships/image" Target="../media/image208.png"/><Relationship Id="rId66" Type="http://schemas.openxmlformats.org/officeDocument/2006/relationships/image" Target="../media/image209.png"/><Relationship Id="rId67" Type="http://schemas.openxmlformats.org/officeDocument/2006/relationships/image" Target="../media/image210.png"/><Relationship Id="rId68" Type="http://schemas.openxmlformats.org/officeDocument/2006/relationships/image" Target="../media/image211.png"/><Relationship Id="rId69" Type="http://schemas.openxmlformats.org/officeDocument/2006/relationships/image" Target="../media/image212.png"/><Relationship Id="rId70" Type="http://schemas.openxmlformats.org/officeDocument/2006/relationships/image" Target="../media/image213.png"/><Relationship Id="rId71" Type="http://schemas.openxmlformats.org/officeDocument/2006/relationships/image" Target="../media/image214.png"/><Relationship Id="rId72" Type="http://schemas.openxmlformats.org/officeDocument/2006/relationships/image" Target="../media/image215.png"/><Relationship Id="rId73" Type="http://schemas.openxmlformats.org/officeDocument/2006/relationships/image" Target="../media/image216.png"/><Relationship Id="rId74" Type="http://schemas.openxmlformats.org/officeDocument/2006/relationships/image" Target="../media/image217.png"/><Relationship Id="rId75" Type="http://schemas.openxmlformats.org/officeDocument/2006/relationships/image" Target="../media/image218.png"/><Relationship Id="rId76" Type="http://schemas.openxmlformats.org/officeDocument/2006/relationships/image" Target="../media/image219.png"/><Relationship Id="rId77" Type="http://schemas.openxmlformats.org/officeDocument/2006/relationships/image" Target="../media/image220.png"/><Relationship Id="rId78" Type="http://schemas.openxmlformats.org/officeDocument/2006/relationships/image" Target="../media/image221.png"/><Relationship Id="rId79" Type="http://schemas.openxmlformats.org/officeDocument/2006/relationships/image" Target="../media/image222.png"/><Relationship Id="rId80" Type="http://schemas.openxmlformats.org/officeDocument/2006/relationships/image" Target="../media/image223.png"/><Relationship Id="rId81" Type="http://schemas.openxmlformats.org/officeDocument/2006/relationships/image" Target="../media/image224.png"/><Relationship Id="rId82" Type="http://schemas.openxmlformats.org/officeDocument/2006/relationships/image" Target="../media/image225.png"/><Relationship Id="rId83" Type="http://schemas.openxmlformats.org/officeDocument/2006/relationships/image" Target="../media/image226.png"/><Relationship Id="rId84" Type="http://schemas.openxmlformats.org/officeDocument/2006/relationships/image" Target="../media/image227.png"/><Relationship Id="rId85" Type="http://schemas.openxmlformats.org/officeDocument/2006/relationships/image" Target="../media/image228.png"/><Relationship Id="rId86" Type="http://schemas.openxmlformats.org/officeDocument/2006/relationships/image" Target="../media/image229.png"/><Relationship Id="rId87" Type="http://schemas.openxmlformats.org/officeDocument/2006/relationships/image" Target="../media/image230.png"/><Relationship Id="rId88" Type="http://schemas.openxmlformats.org/officeDocument/2006/relationships/image" Target="../media/image231.png"/><Relationship Id="rId89" Type="http://schemas.openxmlformats.org/officeDocument/2006/relationships/image" Target="../media/image232.png"/><Relationship Id="rId90" Type="http://schemas.openxmlformats.org/officeDocument/2006/relationships/image" Target="../media/image233.png"/><Relationship Id="rId91" Type="http://schemas.openxmlformats.org/officeDocument/2006/relationships/image" Target="../media/image234.png"/><Relationship Id="rId92" Type="http://schemas.openxmlformats.org/officeDocument/2006/relationships/image" Target="../media/image235.png"/><Relationship Id="rId93" Type="http://schemas.openxmlformats.org/officeDocument/2006/relationships/image" Target="../media/image236.png"/><Relationship Id="rId94" Type="http://schemas.openxmlformats.org/officeDocument/2006/relationships/image" Target="../media/image23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png"/><Relationship Id="rId3" Type="http://schemas.openxmlformats.org/officeDocument/2006/relationships/image" Target="../media/image246.jpg"/><Relationship Id="rId4" Type="http://schemas.openxmlformats.org/officeDocument/2006/relationships/image" Target="../media/image247.jpg"/><Relationship Id="rId5" Type="http://schemas.openxmlformats.org/officeDocument/2006/relationships/image" Target="../media/image248.jpg"/><Relationship Id="rId6" Type="http://schemas.openxmlformats.org/officeDocument/2006/relationships/image" Target="../media/image249.jpg"/><Relationship Id="rId7" Type="http://schemas.openxmlformats.org/officeDocument/2006/relationships/image" Target="../media/image250.jpg"/><Relationship Id="rId8" Type="http://schemas.openxmlformats.org/officeDocument/2006/relationships/image" Target="../media/image251.jp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jpg"/><Relationship Id="rId14" Type="http://schemas.openxmlformats.org/officeDocument/2006/relationships/image" Target="../media/image34.png"/><Relationship Id="rId15" Type="http://schemas.openxmlformats.org/officeDocument/2006/relationships/image" Target="../media/image35.jp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23" Type="http://schemas.openxmlformats.org/officeDocument/2006/relationships/image" Target="../media/image100.png"/><Relationship Id="rId24" Type="http://schemas.openxmlformats.org/officeDocument/2006/relationships/image" Target="../media/image101.png"/><Relationship Id="rId25" Type="http://schemas.openxmlformats.org/officeDocument/2006/relationships/image" Target="../media/image102.png"/><Relationship Id="rId26" Type="http://schemas.openxmlformats.org/officeDocument/2006/relationships/image" Target="../media/image103.png"/><Relationship Id="rId27" Type="http://schemas.openxmlformats.org/officeDocument/2006/relationships/image" Target="../media/image1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5998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572"/>
              <a:ext cx="16256000" cy="6673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256000" cy="91289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6256000" cy="6583680"/>
            </a:xfrm>
            <a:custGeom>
              <a:avLst/>
              <a:gdLst/>
              <a:ahLst/>
              <a:cxnLst/>
              <a:rect l="l" t="t" r="r" b="b"/>
              <a:pathLst>
                <a:path w="16256000" h="6583680">
                  <a:moveTo>
                    <a:pt x="16256000" y="0"/>
                  </a:moveTo>
                  <a:lnTo>
                    <a:pt x="0" y="0"/>
                  </a:lnTo>
                  <a:lnTo>
                    <a:pt x="0" y="6583680"/>
                  </a:lnTo>
                  <a:lnTo>
                    <a:pt x="16256000" y="6583680"/>
                  </a:lnTo>
                  <a:lnTo>
                    <a:pt x="16256000" y="0"/>
                  </a:lnTo>
                  <a:close/>
                </a:path>
              </a:pathLst>
            </a:custGeom>
            <a:solidFill>
              <a:srgbClr val="262626">
                <a:alpha val="6392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01901"/>
              <a:ext cx="16243411" cy="43362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49" y="697882"/>
              <a:ext cx="12283914" cy="32151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656" y="5181289"/>
              <a:ext cx="14602683" cy="27017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8030" y="4206009"/>
              <a:ext cx="2849889" cy="281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746502" y="5648197"/>
          <a:ext cx="12771755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1180"/>
                <a:gridCol w="1821180"/>
                <a:gridCol w="1821180"/>
                <a:gridCol w="1821179"/>
                <a:gridCol w="1821179"/>
                <a:gridCol w="1821179"/>
                <a:gridCol w="1821179"/>
              </a:tblGrid>
              <a:tr h="6531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  <a:tr h="853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0972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412" y="5902791"/>
            <a:ext cx="922337" cy="1575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7328" y="5918071"/>
            <a:ext cx="1290737" cy="1744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1207" y="5924619"/>
            <a:ext cx="1082112" cy="1678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5776" y="5796151"/>
            <a:ext cx="1282138" cy="1746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25571" y="6039395"/>
            <a:ext cx="809526" cy="1750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37581" y="5802700"/>
            <a:ext cx="1224954" cy="1337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97237" y="6039395"/>
            <a:ext cx="691554" cy="1408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55015" y="5918468"/>
            <a:ext cx="1431528" cy="1740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319590" y="5926008"/>
            <a:ext cx="539597" cy="1323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76412" y="6656074"/>
            <a:ext cx="759916" cy="1575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7328" y="6671354"/>
            <a:ext cx="1290737" cy="17442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06752" y="6671354"/>
            <a:ext cx="603878" cy="14029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28014" y="6549435"/>
            <a:ext cx="1411288" cy="1746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69045" y="6799823"/>
            <a:ext cx="718576" cy="16787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261332" y="6549435"/>
            <a:ext cx="1383903" cy="14029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44912" y="6793672"/>
            <a:ext cx="602753" cy="13989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26229" y="6437436"/>
            <a:ext cx="895846" cy="1303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295868" y="6670758"/>
            <a:ext cx="946348" cy="14089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319590" y="6679291"/>
            <a:ext cx="539597" cy="1323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76412" y="7631425"/>
            <a:ext cx="1291332" cy="15755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11171" y="7402865"/>
            <a:ext cx="1553302" cy="17442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87917" y="7654642"/>
            <a:ext cx="1406823" cy="1664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609232" y="7525180"/>
            <a:ext cx="1397496" cy="17422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36075" y="7897093"/>
            <a:ext cx="1502767" cy="16787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79832" y="7769021"/>
            <a:ext cx="848737" cy="1398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851381" y="7653253"/>
            <a:ext cx="560685" cy="1337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411400" y="7281341"/>
            <a:ext cx="1063426" cy="13989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394400" y="7524784"/>
            <a:ext cx="1116045" cy="16708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95451" y="7768029"/>
            <a:ext cx="1503593" cy="17502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750183" y="8012862"/>
            <a:ext cx="391914" cy="13989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060620" y="7653253"/>
            <a:ext cx="1425674" cy="16787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816448" y="7524784"/>
            <a:ext cx="1543149" cy="17442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076104" y="7768029"/>
            <a:ext cx="1017686" cy="140890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3520287" y="3589098"/>
            <a:ext cx="1765300" cy="1785620"/>
          </a:xfrm>
          <a:custGeom>
            <a:avLst/>
            <a:gdLst/>
            <a:ahLst/>
            <a:cxnLst/>
            <a:rect l="l" t="t" r="r" b="b"/>
            <a:pathLst>
              <a:path w="1765300" h="1785620">
                <a:moveTo>
                  <a:pt x="1765301" y="0"/>
                </a:moveTo>
                <a:lnTo>
                  <a:pt x="0" y="0"/>
                </a:lnTo>
                <a:lnTo>
                  <a:pt x="0" y="1004794"/>
                </a:lnTo>
                <a:lnTo>
                  <a:pt x="211642" y="1004794"/>
                </a:lnTo>
                <a:lnTo>
                  <a:pt x="211642" y="1348256"/>
                </a:lnTo>
                <a:lnTo>
                  <a:pt x="882650" y="1785257"/>
                </a:lnTo>
                <a:lnTo>
                  <a:pt x="1553657" y="1348256"/>
                </a:lnTo>
                <a:lnTo>
                  <a:pt x="1553657" y="1004794"/>
                </a:lnTo>
                <a:lnTo>
                  <a:pt x="1765301" y="1004794"/>
                </a:lnTo>
                <a:lnTo>
                  <a:pt x="1765301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47627" y="3589100"/>
            <a:ext cx="1765300" cy="1785620"/>
          </a:xfrm>
          <a:custGeom>
            <a:avLst/>
            <a:gdLst/>
            <a:ahLst/>
            <a:cxnLst/>
            <a:rect l="l" t="t" r="r" b="b"/>
            <a:pathLst>
              <a:path w="1765300" h="1785620">
                <a:moveTo>
                  <a:pt x="1765301" y="0"/>
                </a:moveTo>
                <a:lnTo>
                  <a:pt x="0" y="0"/>
                </a:lnTo>
                <a:lnTo>
                  <a:pt x="0" y="1004794"/>
                </a:lnTo>
                <a:lnTo>
                  <a:pt x="211642" y="1004794"/>
                </a:lnTo>
                <a:lnTo>
                  <a:pt x="211642" y="1348256"/>
                </a:lnTo>
                <a:lnTo>
                  <a:pt x="882650" y="1785257"/>
                </a:lnTo>
                <a:lnTo>
                  <a:pt x="1553657" y="1348256"/>
                </a:lnTo>
                <a:lnTo>
                  <a:pt x="1553657" y="1004794"/>
                </a:lnTo>
                <a:lnTo>
                  <a:pt x="1765301" y="1004794"/>
                </a:lnTo>
                <a:lnTo>
                  <a:pt x="1765301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74966" y="3589100"/>
            <a:ext cx="1765300" cy="1785620"/>
          </a:xfrm>
          <a:custGeom>
            <a:avLst/>
            <a:gdLst/>
            <a:ahLst/>
            <a:cxnLst/>
            <a:rect l="l" t="t" r="r" b="b"/>
            <a:pathLst>
              <a:path w="1765300" h="1785620">
                <a:moveTo>
                  <a:pt x="1765301" y="0"/>
                </a:moveTo>
                <a:lnTo>
                  <a:pt x="0" y="0"/>
                </a:lnTo>
                <a:lnTo>
                  <a:pt x="0" y="1004794"/>
                </a:lnTo>
                <a:lnTo>
                  <a:pt x="211642" y="1004794"/>
                </a:lnTo>
                <a:lnTo>
                  <a:pt x="211642" y="1348256"/>
                </a:lnTo>
                <a:lnTo>
                  <a:pt x="882650" y="1785257"/>
                </a:lnTo>
                <a:lnTo>
                  <a:pt x="1553657" y="1348256"/>
                </a:lnTo>
                <a:lnTo>
                  <a:pt x="1553657" y="1004794"/>
                </a:lnTo>
                <a:lnTo>
                  <a:pt x="1765301" y="1004794"/>
                </a:lnTo>
                <a:lnTo>
                  <a:pt x="1765301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002306" y="3589101"/>
            <a:ext cx="1765300" cy="1785620"/>
          </a:xfrm>
          <a:custGeom>
            <a:avLst/>
            <a:gdLst/>
            <a:ahLst/>
            <a:cxnLst/>
            <a:rect l="l" t="t" r="r" b="b"/>
            <a:pathLst>
              <a:path w="1765300" h="1785620">
                <a:moveTo>
                  <a:pt x="1765300" y="0"/>
                </a:moveTo>
                <a:lnTo>
                  <a:pt x="0" y="0"/>
                </a:lnTo>
                <a:lnTo>
                  <a:pt x="0" y="1004794"/>
                </a:lnTo>
                <a:lnTo>
                  <a:pt x="211642" y="1004794"/>
                </a:lnTo>
                <a:lnTo>
                  <a:pt x="211642" y="1348256"/>
                </a:lnTo>
                <a:lnTo>
                  <a:pt x="882650" y="1785257"/>
                </a:lnTo>
                <a:lnTo>
                  <a:pt x="1553657" y="1348256"/>
                </a:lnTo>
                <a:lnTo>
                  <a:pt x="1553657" y="1004794"/>
                </a:lnTo>
                <a:lnTo>
                  <a:pt x="1765300" y="1004794"/>
                </a:lnTo>
                <a:lnTo>
                  <a:pt x="176530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829645" y="3589103"/>
            <a:ext cx="1765300" cy="1785620"/>
          </a:xfrm>
          <a:custGeom>
            <a:avLst/>
            <a:gdLst/>
            <a:ahLst/>
            <a:cxnLst/>
            <a:rect l="l" t="t" r="r" b="b"/>
            <a:pathLst>
              <a:path w="1765300" h="1785620">
                <a:moveTo>
                  <a:pt x="1765301" y="0"/>
                </a:moveTo>
                <a:lnTo>
                  <a:pt x="0" y="0"/>
                </a:lnTo>
                <a:lnTo>
                  <a:pt x="0" y="1004794"/>
                </a:lnTo>
                <a:lnTo>
                  <a:pt x="211642" y="1004794"/>
                </a:lnTo>
                <a:lnTo>
                  <a:pt x="211642" y="1348256"/>
                </a:lnTo>
                <a:lnTo>
                  <a:pt x="882650" y="1785257"/>
                </a:lnTo>
                <a:lnTo>
                  <a:pt x="1553657" y="1348256"/>
                </a:lnTo>
                <a:lnTo>
                  <a:pt x="1553657" y="1004794"/>
                </a:lnTo>
                <a:lnTo>
                  <a:pt x="1765301" y="1004794"/>
                </a:lnTo>
                <a:lnTo>
                  <a:pt x="1765301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656985" y="3589104"/>
            <a:ext cx="1765300" cy="1785620"/>
          </a:xfrm>
          <a:custGeom>
            <a:avLst/>
            <a:gdLst/>
            <a:ahLst/>
            <a:cxnLst/>
            <a:rect l="l" t="t" r="r" b="b"/>
            <a:pathLst>
              <a:path w="1765300" h="1785620">
                <a:moveTo>
                  <a:pt x="1765300" y="0"/>
                </a:moveTo>
                <a:lnTo>
                  <a:pt x="0" y="0"/>
                </a:lnTo>
                <a:lnTo>
                  <a:pt x="0" y="1004794"/>
                </a:lnTo>
                <a:lnTo>
                  <a:pt x="211642" y="1004794"/>
                </a:lnTo>
                <a:lnTo>
                  <a:pt x="211642" y="1348256"/>
                </a:lnTo>
                <a:lnTo>
                  <a:pt x="882649" y="1785257"/>
                </a:lnTo>
                <a:lnTo>
                  <a:pt x="1553657" y="1348256"/>
                </a:lnTo>
                <a:lnTo>
                  <a:pt x="1553657" y="1004794"/>
                </a:lnTo>
                <a:lnTo>
                  <a:pt x="1765300" y="1004794"/>
                </a:lnTo>
                <a:lnTo>
                  <a:pt x="176530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3486398" y="2757833"/>
            <a:ext cx="10936605" cy="744220"/>
            <a:chOff x="3486398" y="2757833"/>
            <a:chExt cx="10936605" cy="744220"/>
          </a:xfrm>
        </p:grpSpPr>
        <p:sp>
          <p:nvSpPr>
            <p:cNvPr id="43" name="object 43"/>
            <p:cNvSpPr/>
            <p:nvPr/>
          </p:nvSpPr>
          <p:spPr>
            <a:xfrm>
              <a:off x="3486398" y="2757833"/>
              <a:ext cx="10936605" cy="744220"/>
            </a:xfrm>
            <a:custGeom>
              <a:avLst/>
              <a:gdLst/>
              <a:ahLst/>
              <a:cxnLst/>
              <a:rect l="l" t="t" r="r" b="b"/>
              <a:pathLst>
                <a:path w="10936605" h="744220">
                  <a:moveTo>
                    <a:pt x="10935999" y="0"/>
                  </a:moveTo>
                  <a:lnTo>
                    <a:pt x="0" y="0"/>
                  </a:lnTo>
                  <a:lnTo>
                    <a:pt x="0" y="743999"/>
                  </a:lnTo>
                  <a:lnTo>
                    <a:pt x="10935999" y="743999"/>
                  </a:lnTo>
                  <a:lnTo>
                    <a:pt x="10935999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16251" y="2942142"/>
              <a:ext cx="1888369" cy="367109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4130693" y="3918109"/>
            <a:ext cx="553085" cy="192405"/>
          </a:xfrm>
          <a:custGeom>
            <a:avLst/>
            <a:gdLst/>
            <a:ahLst/>
            <a:cxnLst/>
            <a:rect l="l" t="t" r="r" b="b"/>
            <a:pathLst>
              <a:path w="553085" h="192404">
                <a:moveTo>
                  <a:pt x="78184" y="0"/>
                </a:moveTo>
                <a:lnTo>
                  <a:pt x="0" y="0"/>
                </a:lnTo>
                <a:lnTo>
                  <a:pt x="0" y="9525"/>
                </a:lnTo>
                <a:lnTo>
                  <a:pt x="2248" y="9657"/>
                </a:lnTo>
                <a:lnTo>
                  <a:pt x="5093" y="10120"/>
                </a:lnTo>
                <a:lnTo>
                  <a:pt x="8532" y="10914"/>
                </a:lnTo>
                <a:lnTo>
                  <a:pt x="11972" y="11575"/>
                </a:lnTo>
                <a:lnTo>
                  <a:pt x="14816" y="12567"/>
                </a:lnTo>
                <a:lnTo>
                  <a:pt x="17065" y="13890"/>
                </a:lnTo>
                <a:lnTo>
                  <a:pt x="20108" y="15610"/>
                </a:lnTo>
                <a:lnTo>
                  <a:pt x="22092" y="17528"/>
                </a:lnTo>
                <a:lnTo>
                  <a:pt x="23018" y="19645"/>
                </a:lnTo>
                <a:lnTo>
                  <a:pt x="24077" y="21629"/>
                </a:lnTo>
                <a:lnTo>
                  <a:pt x="24606" y="24209"/>
                </a:lnTo>
                <a:lnTo>
                  <a:pt x="24606" y="145322"/>
                </a:lnTo>
                <a:lnTo>
                  <a:pt x="26127" y="152069"/>
                </a:lnTo>
                <a:lnTo>
                  <a:pt x="55959" y="184811"/>
                </a:lnTo>
                <a:lnTo>
                  <a:pt x="94853" y="192285"/>
                </a:lnTo>
                <a:lnTo>
                  <a:pt x="101996" y="192285"/>
                </a:lnTo>
                <a:lnTo>
                  <a:pt x="139104" y="178792"/>
                </a:lnTo>
                <a:lnTo>
                  <a:pt x="141094" y="177403"/>
                </a:lnTo>
                <a:lnTo>
                  <a:pt x="89296" y="177403"/>
                </a:lnTo>
                <a:lnTo>
                  <a:pt x="81160" y="175881"/>
                </a:lnTo>
                <a:lnTo>
                  <a:pt x="53710" y="139898"/>
                </a:lnTo>
                <a:lnTo>
                  <a:pt x="53239" y="22754"/>
                </a:lnTo>
                <a:lnTo>
                  <a:pt x="53644" y="20439"/>
                </a:lnTo>
                <a:lnTo>
                  <a:pt x="60721" y="12700"/>
                </a:lnTo>
                <a:lnTo>
                  <a:pt x="62441" y="12038"/>
                </a:lnTo>
                <a:lnTo>
                  <a:pt x="65153" y="11377"/>
                </a:lnTo>
                <a:lnTo>
                  <a:pt x="68857" y="10715"/>
                </a:lnTo>
                <a:lnTo>
                  <a:pt x="72694" y="9921"/>
                </a:lnTo>
                <a:lnTo>
                  <a:pt x="75803" y="9525"/>
                </a:lnTo>
                <a:lnTo>
                  <a:pt x="78184" y="9525"/>
                </a:lnTo>
                <a:lnTo>
                  <a:pt x="78184" y="0"/>
                </a:lnTo>
                <a:close/>
              </a:path>
              <a:path w="553085" h="192404">
                <a:moveTo>
                  <a:pt x="193079" y="0"/>
                </a:moveTo>
                <a:lnTo>
                  <a:pt x="116284" y="0"/>
                </a:lnTo>
                <a:lnTo>
                  <a:pt x="116284" y="9525"/>
                </a:lnTo>
                <a:lnTo>
                  <a:pt x="119194" y="9657"/>
                </a:lnTo>
                <a:lnTo>
                  <a:pt x="123295" y="10384"/>
                </a:lnTo>
                <a:lnTo>
                  <a:pt x="128587" y="11707"/>
                </a:lnTo>
                <a:lnTo>
                  <a:pt x="133879" y="12898"/>
                </a:lnTo>
                <a:lnTo>
                  <a:pt x="138046" y="14552"/>
                </a:lnTo>
                <a:lnTo>
                  <a:pt x="143867" y="18653"/>
                </a:lnTo>
                <a:lnTo>
                  <a:pt x="145917" y="22754"/>
                </a:lnTo>
                <a:lnTo>
                  <a:pt x="147240" y="28971"/>
                </a:lnTo>
                <a:lnTo>
                  <a:pt x="148695" y="35189"/>
                </a:lnTo>
                <a:lnTo>
                  <a:pt x="149321" y="42068"/>
                </a:lnTo>
                <a:lnTo>
                  <a:pt x="149423" y="135268"/>
                </a:lnTo>
                <a:lnTo>
                  <a:pt x="148695" y="140493"/>
                </a:lnTo>
                <a:lnTo>
                  <a:pt x="145785" y="150812"/>
                </a:lnTo>
                <a:lnTo>
                  <a:pt x="143205" y="155773"/>
                </a:lnTo>
                <a:lnTo>
                  <a:pt x="139501" y="160535"/>
                </a:lnTo>
                <a:lnTo>
                  <a:pt x="135797" y="165563"/>
                </a:lnTo>
                <a:lnTo>
                  <a:pt x="130638" y="169664"/>
                </a:lnTo>
                <a:lnTo>
                  <a:pt x="124023" y="172839"/>
                </a:lnTo>
                <a:lnTo>
                  <a:pt x="117541" y="175881"/>
                </a:lnTo>
                <a:lnTo>
                  <a:pt x="109405" y="177403"/>
                </a:lnTo>
                <a:lnTo>
                  <a:pt x="141094" y="177403"/>
                </a:lnTo>
                <a:lnTo>
                  <a:pt x="162082" y="140493"/>
                </a:lnTo>
                <a:lnTo>
                  <a:pt x="162520" y="42068"/>
                </a:lnTo>
                <a:lnTo>
                  <a:pt x="163115" y="34329"/>
                </a:lnTo>
                <a:lnTo>
                  <a:pt x="182165" y="11112"/>
                </a:lnTo>
                <a:lnTo>
                  <a:pt x="186928" y="10054"/>
                </a:lnTo>
                <a:lnTo>
                  <a:pt x="190566" y="9525"/>
                </a:lnTo>
                <a:lnTo>
                  <a:pt x="193079" y="9525"/>
                </a:lnTo>
                <a:lnTo>
                  <a:pt x="193079" y="0"/>
                </a:lnTo>
                <a:close/>
              </a:path>
              <a:path w="553085" h="192404">
                <a:moveTo>
                  <a:pt x="243773" y="179585"/>
                </a:moveTo>
                <a:lnTo>
                  <a:pt x="218760" y="179585"/>
                </a:lnTo>
                <a:lnTo>
                  <a:pt x="221406" y="181834"/>
                </a:lnTo>
                <a:lnTo>
                  <a:pt x="225904" y="184348"/>
                </a:lnTo>
                <a:lnTo>
                  <a:pt x="232254" y="187126"/>
                </a:lnTo>
                <a:lnTo>
                  <a:pt x="238736" y="189772"/>
                </a:lnTo>
                <a:lnTo>
                  <a:pt x="245747" y="191095"/>
                </a:lnTo>
                <a:lnTo>
                  <a:pt x="253288" y="191095"/>
                </a:lnTo>
                <a:lnTo>
                  <a:pt x="263594" y="190375"/>
                </a:lnTo>
                <a:lnTo>
                  <a:pt x="272884" y="188217"/>
                </a:lnTo>
                <a:lnTo>
                  <a:pt x="281156" y="184621"/>
                </a:lnTo>
                <a:lnTo>
                  <a:pt x="286410" y="180975"/>
                </a:lnTo>
                <a:lnTo>
                  <a:pt x="249319" y="180975"/>
                </a:lnTo>
                <a:lnTo>
                  <a:pt x="243895" y="179652"/>
                </a:lnTo>
                <a:close/>
              </a:path>
              <a:path w="553085" h="192404">
                <a:moveTo>
                  <a:pt x="213997" y="142676"/>
                </a:moveTo>
                <a:lnTo>
                  <a:pt x="204869" y="142676"/>
                </a:lnTo>
                <a:lnTo>
                  <a:pt x="206060" y="188118"/>
                </a:lnTo>
                <a:lnTo>
                  <a:pt x="215982" y="188118"/>
                </a:lnTo>
                <a:lnTo>
                  <a:pt x="218760" y="179585"/>
                </a:lnTo>
                <a:lnTo>
                  <a:pt x="243773" y="179585"/>
                </a:lnTo>
                <a:lnTo>
                  <a:pt x="216114" y="150151"/>
                </a:lnTo>
                <a:lnTo>
                  <a:pt x="214659" y="146116"/>
                </a:lnTo>
                <a:lnTo>
                  <a:pt x="213997" y="142676"/>
                </a:lnTo>
                <a:close/>
              </a:path>
              <a:path w="553085" h="192404">
                <a:moveTo>
                  <a:pt x="257124" y="53578"/>
                </a:moveTo>
                <a:lnTo>
                  <a:pt x="252097" y="53578"/>
                </a:lnTo>
                <a:lnTo>
                  <a:pt x="242585" y="54272"/>
                </a:lnTo>
                <a:lnTo>
                  <a:pt x="211219" y="77043"/>
                </a:lnTo>
                <a:lnTo>
                  <a:pt x="208243" y="91876"/>
                </a:lnTo>
                <a:lnTo>
                  <a:pt x="208243" y="97961"/>
                </a:lnTo>
                <a:lnTo>
                  <a:pt x="221538" y="119062"/>
                </a:lnTo>
                <a:lnTo>
                  <a:pt x="225110" y="121972"/>
                </a:lnTo>
                <a:lnTo>
                  <a:pt x="248327" y="131762"/>
                </a:lnTo>
                <a:lnTo>
                  <a:pt x="253486" y="133350"/>
                </a:lnTo>
                <a:lnTo>
                  <a:pt x="258183" y="135003"/>
                </a:lnTo>
                <a:lnTo>
                  <a:pt x="262416" y="136723"/>
                </a:lnTo>
                <a:lnTo>
                  <a:pt x="266649" y="138310"/>
                </a:lnTo>
                <a:lnTo>
                  <a:pt x="270221" y="140096"/>
                </a:lnTo>
                <a:lnTo>
                  <a:pt x="276042" y="144065"/>
                </a:lnTo>
                <a:lnTo>
                  <a:pt x="278225" y="146446"/>
                </a:lnTo>
                <a:lnTo>
                  <a:pt x="279680" y="149225"/>
                </a:lnTo>
                <a:lnTo>
                  <a:pt x="281135" y="151870"/>
                </a:lnTo>
                <a:lnTo>
                  <a:pt x="281802" y="154781"/>
                </a:lnTo>
                <a:lnTo>
                  <a:pt x="281863" y="165893"/>
                </a:lnTo>
                <a:lnTo>
                  <a:pt x="279548" y="171383"/>
                </a:lnTo>
                <a:lnTo>
                  <a:pt x="270287" y="179056"/>
                </a:lnTo>
                <a:lnTo>
                  <a:pt x="263739" y="180975"/>
                </a:lnTo>
                <a:lnTo>
                  <a:pt x="286410" y="180975"/>
                </a:lnTo>
                <a:lnTo>
                  <a:pt x="302104" y="144065"/>
                </a:lnTo>
                <a:lnTo>
                  <a:pt x="301111" y="139038"/>
                </a:lnTo>
                <a:lnTo>
                  <a:pt x="299127" y="134937"/>
                </a:lnTo>
                <a:lnTo>
                  <a:pt x="297143" y="130704"/>
                </a:lnTo>
                <a:lnTo>
                  <a:pt x="294364" y="127000"/>
                </a:lnTo>
                <a:lnTo>
                  <a:pt x="290793" y="123825"/>
                </a:lnTo>
                <a:lnTo>
                  <a:pt x="287485" y="120782"/>
                </a:lnTo>
                <a:lnTo>
                  <a:pt x="283252" y="118070"/>
                </a:lnTo>
                <a:lnTo>
                  <a:pt x="278093" y="115689"/>
                </a:lnTo>
                <a:lnTo>
                  <a:pt x="272933" y="113175"/>
                </a:lnTo>
                <a:lnTo>
                  <a:pt x="267443" y="110992"/>
                </a:lnTo>
                <a:lnTo>
                  <a:pt x="261622" y="109140"/>
                </a:lnTo>
                <a:lnTo>
                  <a:pt x="250642" y="105436"/>
                </a:lnTo>
                <a:lnTo>
                  <a:pt x="228483" y="86320"/>
                </a:lnTo>
                <a:lnTo>
                  <a:pt x="228553" y="77043"/>
                </a:lnTo>
                <a:lnTo>
                  <a:pt x="230534" y="72826"/>
                </a:lnTo>
                <a:lnTo>
                  <a:pt x="238868" y="65550"/>
                </a:lnTo>
                <a:lnTo>
                  <a:pt x="244557" y="63698"/>
                </a:lnTo>
                <a:lnTo>
                  <a:pt x="293859" y="63698"/>
                </a:lnTo>
                <a:lnTo>
                  <a:pt x="293700" y="60325"/>
                </a:lnTo>
                <a:lnTo>
                  <a:pt x="280672" y="60325"/>
                </a:lnTo>
                <a:lnTo>
                  <a:pt x="277365" y="58472"/>
                </a:lnTo>
                <a:lnTo>
                  <a:pt x="272999" y="56885"/>
                </a:lnTo>
                <a:lnTo>
                  <a:pt x="262284" y="54239"/>
                </a:lnTo>
                <a:lnTo>
                  <a:pt x="257124" y="53578"/>
                </a:lnTo>
                <a:close/>
              </a:path>
              <a:path w="553085" h="192404">
                <a:moveTo>
                  <a:pt x="293859" y="63698"/>
                </a:moveTo>
                <a:lnTo>
                  <a:pt x="260564" y="63698"/>
                </a:lnTo>
                <a:lnTo>
                  <a:pt x="268038" y="66675"/>
                </a:lnTo>
                <a:lnTo>
                  <a:pt x="274124" y="72628"/>
                </a:lnTo>
                <a:lnTo>
                  <a:pt x="278378" y="77328"/>
                </a:lnTo>
                <a:lnTo>
                  <a:pt x="281813" y="82698"/>
                </a:lnTo>
                <a:lnTo>
                  <a:pt x="284430" y="88738"/>
                </a:lnTo>
                <a:lnTo>
                  <a:pt x="286229" y="95448"/>
                </a:lnTo>
                <a:lnTo>
                  <a:pt x="295357" y="95448"/>
                </a:lnTo>
                <a:lnTo>
                  <a:pt x="293859" y="63698"/>
                </a:lnTo>
                <a:close/>
              </a:path>
              <a:path w="553085" h="192404">
                <a:moveTo>
                  <a:pt x="293372" y="53379"/>
                </a:moveTo>
                <a:lnTo>
                  <a:pt x="283847" y="53379"/>
                </a:lnTo>
                <a:lnTo>
                  <a:pt x="280672" y="60325"/>
                </a:lnTo>
                <a:lnTo>
                  <a:pt x="293700" y="60325"/>
                </a:lnTo>
                <a:lnTo>
                  <a:pt x="293372" y="53379"/>
                </a:lnTo>
                <a:close/>
              </a:path>
              <a:path w="553085" h="192404">
                <a:moveTo>
                  <a:pt x="390975" y="53578"/>
                </a:moveTo>
                <a:lnTo>
                  <a:pt x="381450" y="53578"/>
                </a:lnTo>
                <a:lnTo>
                  <a:pt x="374666" y="53937"/>
                </a:lnTo>
                <a:lnTo>
                  <a:pt x="337596" y="74414"/>
                </a:lnTo>
                <a:lnTo>
                  <a:pt x="321721" y="112977"/>
                </a:lnTo>
                <a:lnTo>
                  <a:pt x="321721" y="121443"/>
                </a:lnTo>
                <a:lnTo>
                  <a:pt x="331841" y="164107"/>
                </a:lnTo>
                <a:lnTo>
                  <a:pt x="337000" y="170457"/>
                </a:lnTo>
                <a:lnTo>
                  <a:pt x="342027" y="176807"/>
                </a:lnTo>
                <a:lnTo>
                  <a:pt x="384030" y="191095"/>
                </a:lnTo>
                <a:lnTo>
                  <a:pt x="392699" y="190524"/>
                </a:lnTo>
                <a:lnTo>
                  <a:pt x="422465" y="176609"/>
                </a:lnTo>
                <a:lnTo>
                  <a:pt x="383898" y="176609"/>
                </a:lnTo>
                <a:lnTo>
                  <a:pt x="377283" y="175154"/>
                </a:lnTo>
                <a:lnTo>
                  <a:pt x="348906" y="134672"/>
                </a:lnTo>
                <a:lnTo>
                  <a:pt x="348113" y="126933"/>
                </a:lnTo>
                <a:lnTo>
                  <a:pt x="348113" y="118467"/>
                </a:lnTo>
                <a:lnTo>
                  <a:pt x="434433" y="118467"/>
                </a:lnTo>
                <a:lnTo>
                  <a:pt x="434433" y="107354"/>
                </a:lnTo>
                <a:lnTo>
                  <a:pt x="348113" y="107354"/>
                </a:lnTo>
                <a:lnTo>
                  <a:pt x="349031" y="97606"/>
                </a:lnTo>
                <a:lnTo>
                  <a:pt x="374406" y="64231"/>
                </a:lnTo>
                <a:lnTo>
                  <a:pt x="381053" y="63500"/>
                </a:lnTo>
                <a:lnTo>
                  <a:pt x="415881" y="63500"/>
                </a:lnTo>
                <a:lnTo>
                  <a:pt x="412605" y="61052"/>
                </a:lnTo>
                <a:lnTo>
                  <a:pt x="405858" y="58142"/>
                </a:lnTo>
                <a:lnTo>
                  <a:pt x="399111" y="55099"/>
                </a:lnTo>
                <a:lnTo>
                  <a:pt x="390975" y="53578"/>
                </a:lnTo>
                <a:close/>
              </a:path>
              <a:path w="553085" h="192404">
                <a:moveTo>
                  <a:pt x="428281" y="151407"/>
                </a:moveTo>
                <a:lnTo>
                  <a:pt x="399376" y="176609"/>
                </a:lnTo>
                <a:lnTo>
                  <a:pt x="422465" y="176609"/>
                </a:lnTo>
                <a:lnTo>
                  <a:pt x="428033" y="171053"/>
                </a:lnTo>
                <a:lnTo>
                  <a:pt x="433180" y="164405"/>
                </a:lnTo>
                <a:lnTo>
                  <a:pt x="437608" y="156964"/>
                </a:lnTo>
                <a:lnTo>
                  <a:pt x="428281" y="151407"/>
                </a:lnTo>
                <a:close/>
              </a:path>
              <a:path w="553085" h="192404">
                <a:moveTo>
                  <a:pt x="415881" y="63500"/>
                </a:moveTo>
                <a:lnTo>
                  <a:pt x="386610" y="63500"/>
                </a:lnTo>
                <a:lnTo>
                  <a:pt x="391174" y="64822"/>
                </a:lnTo>
                <a:lnTo>
                  <a:pt x="394746" y="67468"/>
                </a:lnTo>
                <a:lnTo>
                  <a:pt x="407049" y="91479"/>
                </a:lnTo>
                <a:lnTo>
                  <a:pt x="407909" y="96639"/>
                </a:lnTo>
                <a:lnTo>
                  <a:pt x="408025" y="97606"/>
                </a:lnTo>
                <a:lnTo>
                  <a:pt x="408391" y="101798"/>
                </a:lnTo>
                <a:lnTo>
                  <a:pt x="408438" y="107354"/>
                </a:lnTo>
                <a:lnTo>
                  <a:pt x="434433" y="107354"/>
                </a:lnTo>
                <a:lnTo>
                  <a:pt x="434433" y="101798"/>
                </a:lnTo>
                <a:lnTo>
                  <a:pt x="433441" y="94522"/>
                </a:lnTo>
                <a:lnTo>
                  <a:pt x="431456" y="87907"/>
                </a:lnTo>
                <a:lnTo>
                  <a:pt x="429472" y="81160"/>
                </a:lnTo>
                <a:lnTo>
                  <a:pt x="426429" y="75340"/>
                </a:lnTo>
                <a:lnTo>
                  <a:pt x="421958" y="69982"/>
                </a:lnTo>
                <a:lnTo>
                  <a:pt x="418095" y="65153"/>
                </a:lnTo>
                <a:lnTo>
                  <a:pt x="415881" y="63500"/>
                </a:lnTo>
                <a:close/>
              </a:path>
              <a:path w="553085" h="192404">
                <a:moveTo>
                  <a:pt x="494527" y="55760"/>
                </a:moveTo>
                <a:lnTo>
                  <a:pt x="451268" y="58539"/>
                </a:lnTo>
                <a:lnTo>
                  <a:pt x="451268" y="67270"/>
                </a:lnTo>
                <a:lnTo>
                  <a:pt x="453914" y="67402"/>
                </a:lnTo>
                <a:lnTo>
                  <a:pt x="456361" y="67733"/>
                </a:lnTo>
                <a:lnTo>
                  <a:pt x="458610" y="68262"/>
                </a:lnTo>
                <a:lnTo>
                  <a:pt x="460859" y="68659"/>
                </a:lnTo>
                <a:lnTo>
                  <a:pt x="462844" y="69386"/>
                </a:lnTo>
                <a:lnTo>
                  <a:pt x="471906" y="168671"/>
                </a:lnTo>
                <a:lnTo>
                  <a:pt x="471310" y="171251"/>
                </a:lnTo>
                <a:lnTo>
                  <a:pt x="468929" y="175220"/>
                </a:lnTo>
                <a:lnTo>
                  <a:pt x="467077" y="176609"/>
                </a:lnTo>
                <a:lnTo>
                  <a:pt x="464563" y="177403"/>
                </a:lnTo>
                <a:lnTo>
                  <a:pt x="462976" y="177932"/>
                </a:lnTo>
                <a:lnTo>
                  <a:pt x="461058" y="178329"/>
                </a:lnTo>
                <a:lnTo>
                  <a:pt x="458809" y="178593"/>
                </a:lnTo>
                <a:lnTo>
                  <a:pt x="452657" y="178990"/>
                </a:lnTo>
                <a:lnTo>
                  <a:pt x="452657" y="187721"/>
                </a:lnTo>
                <a:lnTo>
                  <a:pt x="521515" y="187721"/>
                </a:lnTo>
                <a:lnTo>
                  <a:pt x="521515" y="178990"/>
                </a:lnTo>
                <a:lnTo>
                  <a:pt x="518869" y="178858"/>
                </a:lnTo>
                <a:lnTo>
                  <a:pt x="515826" y="178593"/>
                </a:lnTo>
                <a:lnTo>
                  <a:pt x="512387" y="178196"/>
                </a:lnTo>
                <a:lnTo>
                  <a:pt x="508947" y="177667"/>
                </a:lnTo>
                <a:lnTo>
                  <a:pt x="506103" y="176940"/>
                </a:lnTo>
                <a:lnTo>
                  <a:pt x="503854" y="176014"/>
                </a:lnTo>
                <a:lnTo>
                  <a:pt x="501340" y="175088"/>
                </a:lnTo>
                <a:lnTo>
                  <a:pt x="499488" y="173698"/>
                </a:lnTo>
                <a:lnTo>
                  <a:pt x="498298" y="171846"/>
                </a:lnTo>
                <a:lnTo>
                  <a:pt x="497107" y="169862"/>
                </a:lnTo>
                <a:lnTo>
                  <a:pt x="496512" y="167282"/>
                </a:lnTo>
                <a:lnTo>
                  <a:pt x="496512" y="88304"/>
                </a:lnTo>
                <a:lnTo>
                  <a:pt x="500307" y="82153"/>
                </a:lnTo>
                <a:lnTo>
                  <a:pt x="500413" y="82020"/>
                </a:lnTo>
                <a:lnTo>
                  <a:pt x="505045" y="77324"/>
                </a:lnTo>
                <a:lnTo>
                  <a:pt x="507267" y="76001"/>
                </a:lnTo>
                <a:lnTo>
                  <a:pt x="496512" y="76001"/>
                </a:lnTo>
                <a:lnTo>
                  <a:pt x="496512" y="57546"/>
                </a:lnTo>
                <a:lnTo>
                  <a:pt x="494527" y="55760"/>
                </a:lnTo>
                <a:close/>
              </a:path>
              <a:path w="553085" h="192404">
                <a:moveTo>
                  <a:pt x="552471" y="68857"/>
                </a:moveTo>
                <a:lnTo>
                  <a:pt x="525087" y="68857"/>
                </a:lnTo>
                <a:lnTo>
                  <a:pt x="524029" y="75207"/>
                </a:lnTo>
                <a:lnTo>
                  <a:pt x="523955" y="82153"/>
                </a:lnTo>
                <a:lnTo>
                  <a:pt x="525153" y="84865"/>
                </a:lnTo>
                <a:lnTo>
                  <a:pt x="527667" y="87510"/>
                </a:lnTo>
                <a:lnTo>
                  <a:pt x="530312" y="90024"/>
                </a:lnTo>
                <a:lnTo>
                  <a:pt x="534083" y="91281"/>
                </a:lnTo>
                <a:lnTo>
                  <a:pt x="543608" y="91281"/>
                </a:lnTo>
                <a:lnTo>
                  <a:pt x="546981" y="89561"/>
                </a:lnTo>
                <a:lnTo>
                  <a:pt x="549098" y="86121"/>
                </a:lnTo>
                <a:lnTo>
                  <a:pt x="551347" y="82550"/>
                </a:lnTo>
                <a:lnTo>
                  <a:pt x="552471" y="78515"/>
                </a:lnTo>
                <a:lnTo>
                  <a:pt x="552471" y="68857"/>
                </a:lnTo>
                <a:close/>
              </a:path>
              <a:path w="553085" h="192404">
                <a:moveTo>
                  <a:pt x="539374" y="54173"/>
                </a:moveTo>
                <a:lnTo>
                  <a:pt x="528262" y="54173"/>
                </a:lnTo>
                <a:lnTo>
                  <a:pt x="522110" y="56025"/>
                </a:lnTo>
                <a:lnTo>
                  <a:pt x="508617" y="63433"/>
                </a:lnTo>
                <a:lnTo>
                  <a:pt x="502531" y="68857"/>
                </a:lnTo>
                <a:lnTo>
                  <a:pt x="497107" y="76001"/>
                </a:lnTo>
                <a:lnTo>
                  <a:pt x="507267" y="76001"/>
                </a:lnTo>
                <a:lnTo>
                  <a:pt x="510601" y="74017"/>
                </a:lnTo>
                <a:lnTo>
                  <a:pt x="516157" y="70577"/>
                </a:lnTo>
                <a:lnTo>
                  <a:pt x="520986" y="68857"/>
                </a:lnTo>
                <a:lnTo>
                  <a:pt x="552471" y="68857"/>
                </a:lnTo>
                <a:lnTo>
                  <a:pt x="552401" y="67733"/>
                </a:lnTo>
                <a:lnTo>
                  <a:pt x="550751" y="63103"/>
                </a:lnTo>
                <a:lnTo>
                  <a:pt x="543872" y="55959"/>
                </a:lnTo>
                <a:lnTo>
                  <a:pt x="539374" y="541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746878" y="4230529"/>
            <a:ext cx="1317794" cy="25915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680614" y="3913942"/>
            <a:ext cx="1108427" cy="19565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501635" y="3922444"/>
            <a:ext cx="1119882" cy="22026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208055" y="3907958"/>
            <a:ext cx="1372939" cy="29646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1191217" y="3907958"/>
            <a:ext cx="1051718" cy="23495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1257346" y="4273717"/>
            <a:ext cx="925066" cy="296465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13233316" y="3927206"/>
            <a:ext cx="622935" cy="215265"/>
          </a:xfrm>
          <a:custGeom>
            <a:avLst/>
            <a:gdLst/>
            <a:ahLst/>
            <a:cxnLst/>
            <a:rect l="l" t="t" r="r" b="b"/>
            <a:pathLst>
              <a:path w="622934" h="215264">
                <a:moveTo>
                  <a:pt x="93464" y="0"/>
                </a:moveTo>
                <a:lnTo>
                  <a:pt x="1190" y="0"/>
                </a:lnTo>
                <a:lnTo>
                  <a:pt x="1190" y="10517"/>
                </a:lnTo>
                <a:lnTo>
                  <a:pt x="3704" y="10649"/>
                </a:lnTo>
                <a:lnTo>
                  <a:pt x="6746" y="11112"/>
                </a:lnTo>
                <a:lnTo>
                  <a:pt x="10318" y="11906"/>
                </a:lnTo>
                <a:lnTo>
                  <a:pt x="13890" y="12567"/>
                </a:lnTo>
                <a:lnTo>
                  <a:pt x="17197" y="13626"/>
                </a:lnTo>
                <a:lnTo>
                  <a:pt x="20240" y="15081"/>
                </a:lnTo>
                <a:lnTo>
                  <a:pt x="23680" y="16668"/>
                </a:lnTo>
                <a:lnTo>
                  <a:pt x="25929" y="18851"/>
                </a:lnTo>
                <a:lnTo>
                  <a:pt x="26987" y="21629"/>
                </a:lnTo>
                <a:lnTo>
                  <a:pt x="28178" y="24275"/>
                </a:lnTo>
                <a:lnTo>
                  <a:pt x="28773" y="27252"/>
                </a:lnTo>
                <a:lnTo>
                  <a:pt x="28773" y="186531"/>
                </a:lnTo>
                <a:lnTo>
                  <a:pt x="28111" y="189573"/>
                </a:lnTo>
                <a:lnTo>
                  <a:pt x="25466" y="194601"/>
                </a:lnTo>
                <a:lnTo>
                  <a:pt x="23283" y="196519"/>
                </a:lnTo>
                <a:lnTo>
                  <a:pt x="20240" y="197842"/>
                </a:lnTo>
                <a:lnTo>
                  <a:pt x="18785" y="198503"/>
                </a:lnTo>
                <a:lnTo>
                  <a:pt x="15742" y="199165"/>
                </a:lnTo>
                <a:lnTo>
                  <a:pt x="11112" y="199826"/>
                </a:lnTo>
                <a:lnTo>
                  <a:pt x="6482" y="200355"/>
                </a:lnTo>
                <a:lnTo>
                  <a:pt x="2778" y="200620"/>
                </a:lnTo>
                <a:lnTo>
                  <a:pt x="0" y="200620"/>
                </a:lnTo>
                <a:lnTo>
                  <a:pt x="0" y="211137"/>
                </a:lnTo>
                <a:lnTo>
                  <a:pt x="87510" y="211137"/>
                </a:lnTo>
                <a:lnTo>
                  <a:pt x="98251" y="210753"/>
                </a:lnTo>
                <a:lnTo>
                  <a:pt x="139538" y="201414"/>
                </a:lnTo>
                <a:lnTo>
                  <a:pt x="145115" y="198834"/>
                </a:lnTo>
                <a:lnTo>
                  <a:pt x="81690" y="198834"/>
                </a:lnTo>
                <a:lnTo>
                  <a:pt x="73554" y="197114"/>
                </a:lnTo>
                <a:lnTo>
                  <a:pt x="68262" y="193675"/>
                </a:lnTo>
                <a:lnTo>
                  <a:pt x="63103" y="190235"/>
                </a:lnTo>
                <a:lnTo>
                  <a:pt x="60619" y="184249"/>
                </a:lnTo>
                <a:lnTo>
                  <a:pt x="60523" y="12501"/>
                </a:lnTo>
                <a:lnTo>
                  <a:pt x="63036" y="12501"/>
                </a:lnTo>
                <a:lnTo>
                  <a:pt x="71834" y="12303"/>
                </a:lnTo>
                <a:lnTo>
                  <a:pt x="76993" y="12038"/>
                </a:lnTo>
                <a:lnTo>
                  <a:pt x="81623" y="11906"/>
                </a:lnTo>
                <a:lnTo>
                  <a:pt x="146311" y="11906"/>
                </a:lnTo>
                <a:lnTo>
                  <a:pt x="139898" y="9090"/>
                </a:lnTo>
                <a:lnTo>
                  <a:pt x="130968" y="5953"/>
                </a:lnTo>
                <a:lnTo>
                  <a:pt x="121704" y="3348"/>
                </a:lnTo>
                <a:lnTo>
                  <a:pt x="112365" y="1488"/>
                </a:lnTo>
                <a:lnTo>
                  <a:pt x="102951" y="372"/>
                </a:lnTo>
                <a:lnTo>
                  <a:pt x="93464" y="0"/>
                </a:lnTo>
                <a:close/>
              </a:path>
              <a:path w="622934" h="215264">
                <a:moveTo>
                  <a:pt x="146311" y="11906"/>
                </a:moveTo>
                <a:lnTo>
                  <a:pt x="85725" y="11906"/>
                </a:lnTo>
                <a:lnTo>
                  <a:pt x="94642" y="12352"/>
                </a:lnTo>
                <a:lnTo>
                  <a:pt x="103137" y="13692"/>
                </a:lnTo>
                <a:lnTo>
                  <a:pt x="138695" y="32370"/>
                </a:lnTo>
                <a:lnTo>
                  <a:pt x="160535" y="68262"/>
                </a:lnTo>
                <a:lnTo>
                  <a:pt x="166285" y="106759"/>
                </a:lnTo>
                <a:lnTo>
                  <a:pt x="166017" y="117053"/>
                </a:lnTo>
                <a:lnTo>
                  <a:pt x="156517" y="160139"/>
                </a:lnTo>
                <a:lnTo>
                  <a:pt x="125610" y="192285"/>
                </a:lnTo>
                <a:lnTo>
                  <a:pt x="92670" y="198834"/>
                </a:lnTo>
                <a:lnTo>
                  <a:pt x="145115" y="198834"/>
                </a:lnTo>
                <a:lnTo>
                  <a:pt x="181024" y="171499"/>
                </a:lnTo>
                <a:lnTo>
                  <a:pt x="200273" y="131960"/>
                </a:lnTo>
                <a:lnTo>
                  <a:pt x="202803" y="106759"/>
                </a:lnTo>
                <a:lnTo>
                  <a:pt x="202133" y="92744"/>
                </a:lnTo>
                <a:lnTo>
                  <a:pt x="186332" y="46149"/>
                </a:lnTo>
                <a:lnTo>
                  <a:pt x="155971" y="16929"/>
                </a:lnTo>
                <a:lnTo>
                  <a:pt x="148232" y="12749"/>
                </a:lnTo>
                <a:lnTo>
                  <a:pt x="146311" y="11906"/>
                </a:lnTo>
                <a:close/>
              </a:path>
              <a:path w="622934" h="215264">
                <a:moveTo>
                  <a:pt x="326635" y="71040"/>
                </a:moveTo>
                <a:lnTo>
                  <a:pt x="290280" y="71040"/>
                </a:lnTo>
                <a:lnTo>
                  <a:pt x="295374" y="72429"/>
                </a:lnTo>
                <a:lnTo>
                  <a:pt x="298946" y="75207"/>
                </a:lnTo>
                <a:lnTo>
                  <a:pt x="311646" y="117276"/>
                </a:lnTo>
                <a:lnTo>
                  <a:pt x="307243" y="119446"/>
                </a:lnTo>
                <a:lnTo>
                  <a:pt x="301178" y="121989"/>
                </a:lnTo>
                <a:lnTo>
                  <a:pt x="293451" y="124904"/>
                </a:lnTo>
                <a:lnTo>
                  <a:pt x="284063" y="128190"/>
                </a:lnTo>
                <a:lnTo>
                  <a:pt x="274699" y="131303"/>
                </a:lnTo>
                <a:lnTo>
                  <a:pt x="261106" y="135966"/>
                </a:lnTo>
                <a:lnTo>
                  <a:pt x="253305" y="138840"/>
                </a:lnTo>
                <a:lnTo>
                  <a:pt x="249469" y="140692"/>
                </a:lnTo>
                <a:lnTo>
                  <a:pt x="245367" y="143073"/>
                </a:lnTo>
                <a:lnTo>
                  <a:pt x="241399" y="145322"/>
                </a:lnTo>
                <a:lnTo>
                  <a:pt x="238158" y="147968"/>
                </a:lnTo>
                <a:lnTo>
                  <a:pt x="235644" y="151010"/>
                </a:lnTo>
                <a:lnTo>
                  <a:pt x="232469" y="154582"/>
                </a:lnTo>
                <a:lnTo>
                  <a:pt x="230088" y="158617"/>
                </a:lnTo>
                <a:lnTo>
                  <a:pt x="228374" y="163462"/>
                </a:lnTo>
                <a:lnTo>
                  <a:pt x="226913" y="167481"/>
                </a:lnTo>
                <a:lnTo>
                  <a:pt x="226119" y="172508"/>
                </a:lnTo>
                <a:lnTo>
                  <a:pt x="226119" y="178196"/>
                </a:lnTo>
                <a:lnTo>
                  <a:pt x="248840" y="212377"/>
                </a:lnTo>
                <a:lnTo>
                  <a:pt x="264021" y="214907"/>
                </a:lnTo>
                <a:lnTo>
                  <a:pt x="271487" y="214560"/>
                </a:lnTo>
                <a:lnTo>
                  <a:pt x="305910" y="198437"/>
                </a:lnTo>
                <a:lnTo>
                  <a:pt x="272289" y="198437"/>
                </a:lnTo>
                <a:lnTo>
                  <a:pt x="266799" y="196519"/>
                </a:lnTo>
                <a:lnTo>
                  <a:pt x="262433" y="192682"/>
                </a:lnTo>
                <a:lnTo>
                  <a:pt x="258200" y="188846"/>
                </a:lnTo>
                <a:lnTo>
                  <a:pt x="256083" y="182760"/>
                </a:lnTo>
                <a:lnTo>
                  <a:pt x="256083" y="168076"/>
                </a:lnTo>
                <a:lnTo>
                  <a:pt x="283467" y="139501"/>
                </a:lnTo>
                <a:lnTo>
                  <a:pt x="312042" y="129778"/>
                </a:lnTo>
                <a:lnTo>
                  <a:pt x="339510" y="129778"/>
                </a:lnTo>
                <a:lnTo>
                  <a:pt x="339625" y="98623"/>
                </a:lnTo>
                <a:lnTo>
                  <a:pt x="338302" y="90553"/>
                </a:lnTo>
                <a:lnTo>
                  <a:pt x="335657" y="84335"/>
                </a:lnTo>
                <a:lnTo>
                  <a:pt x="333143" y="77985"/>
                </a:lnTo>
                <a:lnTo>
                  <a:pt x="329307" y="72958"/>
                </a:lnTo>
                <a:lnTo>
                  <a:pt x="326635" y="71040"/>
                </a:lnTo>
                <a:close/>
              </a:path>
              <a:path w="622934" h="215264">
                <a:moveTo>
                  <a:pt x="341633" y="192881"/>
                </a:moveTo>
                <a:lnTo>
                  <a:pt x="312241" y="192881"/>
                </a:lnTo>
                <a:lnTo>
                  <a:pt x="313564" y="199760"/>
                </a:lnTo>
                <a:lnTo>
                  <a:pt x="316540" y="205052"/>
                </a:lnTo>
                <a:lnTo>
                  <a:pt x="321171" y="208756"/>
                </a:lnTo>
                <a:lnTo>
                  <a:pt x="325801" y="212328"/>
                </a:lnTo>
                <a:lnTo>
                  <a:pt x="331952" y="214114"/>
                </a:lnTo>
                <a:lnTo>
                  <a:pt x="344123" y="214114"/>
                </a:lnTo>
                <a:lnTo>
                  <a:pt x="348092" y="213584"/>
                </a:lnTo>
                <a:lnTo>
                  <a:pt x="351532" y="212526"/>
                </a:lnTo>
                <a:lnTo>
                  <a:pt x="355103" y="211468"/>
                </a:lnTo>
                <a:lnTo>
                  <a:pt x="359271" y="210079"/>
                </a:lnTo>
                <a:lnTo>
                  <a:pt x="364033" y="208359"/>
                </a:lnTo>
                <a:lnTo>
                  <a:pt x="364033" y="198834"/>
                </a:lnTo>
                <a:lnTo>
                  <a:pt x="353913" y="198834"/>
                </a:lnTo>
                <a:lnTo>
                  <a:pt x="350738" y="198702"/>
                </a:lnTo>
                <a:lnTo>
                  <a:pt x="348423" y="198172"/>
                </a:lnTo>
                <a:lnTo>
                  <a:pt x="346967" y="197246"/>
                </a:lnTo>
                <a:lnTo>
                  <a:pt x="344189" y="195659"/>
                </a:lnTo>
                <a:lnTo>
                  <a:pt x="342139" y="193741"/>
                </a:lnTo>
                <a:lnTo>
                  <a:pt x="341633" y="192881"/>
                </a:lnTo>
                <a:close/>
              </a:path>
              <a:path w="622934" h="215264">
                <a:moveTo>
                  <a:pt x="339510" y="129778"/>
                </a:moveTo>
                <a:lnTo>
                  <a:pt x="312042" y="129778"/>
                </a:lnTo>
                <a:lnTo>
                  <a:pt x="311050" y="181173"/>
                </a:lnTo>
                <a:lnTo>
                  <a:pt x="307478" y="185803"/>
                </a:lnTo>
                <a:lnTo>
                  <a:pt x="302980" y="189838"/>
                </a:lnTo>
                <a:lnTo>
                  <a:pt x="297557" y="193278"/>
                </a:lnTo>
                <a:lnTo>
                  <a:pt x="292265" y="196717"/>
                </a:lnTo>
                <a:lnTo>
                  <a:pt x="286047" y="198437"/>
                </a:lnTo>
                <a:lnTo>
                  <a:pt x="305910" y="198437"/>
                </a:lnTo>
                <a:lnTo>
                  <a:pt x="306499" y="197929"/>
                </a:lnTo>
                <a:lnTo>
                  <a:pt x="311447" y="192881"/>
                </a:lnTo>
                <a:lnTo>
                  <a:pt x="341633" y="192881"/>
                </a:lnTo>
                <a:lnTo>
                  <a:pt x="339493" y="189243"/>
                </a:lnTo>
                <a:lnTo>
                  <a:pt x="338832" y="186134"/>
                </a:lnTo>
                <a:lnTo>
                  <a:pt x="338942" y="162652"/>
                </a:lnTo>
                <a:lnTo>
                  <a:pt x="339057" y="154582"/>
                </a:lnTo>
                <a:lnTo>
                  <a:pt x="339365" y="139501"/>
                </a:lnTo>
                <a:lnTo>
                  <a:pt x="339510" y="129778"/>
                </a:lnTo>
                <a:close/>
              </a:path>
              <a:path w="622934" h="215264">
                <a:moveTo>
                  <a:pt x="293786" y="60126"/>
                </a:moveTo>
                <a:lnTo>
                  <a:pt x="279499" y="60126"/>
                </a:lnTo>
                <a:lnTo>
                  <a:pt x="273347" y="61118"/>
                </a:lnTo>
                <a:lnTo>
                  <a:pt x="234850" y="85460"/>
                </a:lnTo>
                <a:lnTo>
                  <a:pt x="233263" y="89826"/>
                </a:lnTo>
                <a:lnTo>
                  <a:pt x="233263" y="98821"/>
                </a:lnTo>
                <a:lnTo>
                  <a:pt x="234387" y="102790"/>
                </a:lnTo>
                <a:lnTo>
                  <a:pt x="236636" y="106362"/>
                </a:lnTo>
                <a:lnTo>
                  <a:pt x="239017" y="109802"/>
                </a:lnTo>
                <a:lnTo>
                  <a:pt x="242722" y="111521"/>
                </a:lnTo>
                <a:lnTo>
                  <a:pt x="253305" y="111521"/>
                </a:lnTo>
                <a:lnTo>
                  <a:pt x="263095" y="83145"/>
                </a:lnTo>
                <a:lnTo>
                  <a:pt x="262632" y="80168"/>
                </a:lnTo>
                <a:lnTo>
                  <a:pt x="262632" y="78184"/>
                </a:lnTo>
                <a:lnTo>
                  <a:pt x="264219" y="76464"/>
                </a:lnTo>
                <a:lnTo>
                  <a:pt x="266931" y="74877"/>
                </a:lnTo>
                <a:lnTo>
                  <a:pt x="270767" y="73421"/>
                </a:lnTo>
                <a:lnTo>
                  <a:pt x="274736" y="71834"/>
                </a:lnTo>
                <a:lnTo>
                  <a:pt x="279036" y="71040"/>
                </a:lnTo>
                <a:lnTo>
                  <a:pt x="326635" y="71040"/>
                </a:lnTo>
                <a:lnTo>
                  <a:pt x="324147" y="69254"/>
                </a:lnTo>
                <a:lnTo>
                  <a:pt x="319120" y="65550"/>
                </a:lnTo>
                <a:lnTo>
                  <a:pt x="313498" y="63103"/>
                </a:lnTo>
                <a:lnTo>
                  <a:pt x="301062" y="60721"/>
                </a:lnTo>
                <a:lnTo>
                  <a:pt x="293786" y="60126"/>
                </a:lnTo>
                <a:close/>
              </a:path>
              <a:path w="622934" h="215264">
                <a:moveTo>
                  <a:pt x="424160" y="79176"/>
                </a:moveTo>
                <a:lnTo>
                  <a:pt x="396180" y="79176"/>
                </a:lnTo>
                <a:lnTo>
                  <a:pt x="396304" y="180710"/>
                </a:lnTo>
                <a:lnTo>
                  <a:pt x="421171" y="213729"/>
                </a:lnTo>
                <a:lnTo>
                  <a:pt x="429716" y="214312"/>
                </a:lnTo>
                <a:lnTo>
                  <a:pt x="438050" y="214312"/>
                </a:lnTo>
                <a:lnTo>
                  <a:pt x="445062" y="213386"/>
                </a:lnTo>
                <a:lnTo>
                  <a:pt x="456571" y="209682"/>
                </a:lnTo>
                <a:lnTo>
                  <a:pt x="462723" y="207433"/>
                </a:lnTo>
                <a:lnTo>
                  <a:pt x="469205" y="204787"/>
                </a:lnTo>
                <a:lnTo>
                  <a:pt x="469205" y="196254"/>
                </a:lnTo>
                <a:lnTo>
                  <a:pt x="442680" y="196254"/>
                </a:lnTo>
                <a:lnTo>
                  <a:pt x="438447" y="195527"/>
                </a:lnTo>
                <a:lnTo>
                  <a:pt x="424160" y="167415"/>
                </a:lnTo>
                <a:lnTo>
                  <a:pt x="424160" y="79176"/>
                </a:lnTo>
                <a:close/>
              </a:path>
              <a:path w="622934" h="215264">
                <a:moveTo>
                  <a:pt x="469205" y="193873"/>
                </a:moveTo>
                <a:lnTo>
                  <a:pt x="450486" y="196254"/>
                </a:lnTo>
                <a:lnTo>
                  <a:pt x="469205" y="196254"/>
                </a:lnTo>
                <a:lnTo>
                  <a:pt x="469205" y="193873"/>
                </a:lnTo>
                <a:close/>
              </a:path>
              <a:path w="622934" h="215264">
                <a:moveTo>
                  <a:pt x="466030" y="64889"/>
                </a:moveTo>
                <a:lnTo>
                  <a:pt x="369788" y="64889"/>
                </a:lnTo>
                <a:lnTo>
                  <a:pt x="369788" y="79176"/>
                </a:lnTo>
                <a:lnTo>
                  <a:pt x="466030" y="79176"/>
                </a:lnTo>
                <a:lnTo>
                  <a:pt x="466030" y="64889"/>
                </a:lnTo>
                <a:close/>
              </a:path>
              <a:path w="622934" h="215264">
                <a:moveTo>
                  <a:pt x="423961" y="19248"/>
                </a:moveTo>
                <a:lnTo>
                  <a:pt x="396775" y="19248"/>
                </a:lnTo>
                <a:lnTo>
                  <a:pt x="396775" y="64889"/>
                </a:lnTo>
                <a:lnTo>
                  <a:pt x="423961" y="64889"/>
                </a:lnTo>
                <a:lnTo>
                  <a:pt x="423961" y="19248"/>
                </a:lnTo>
                <a:close/>
              </a:path>
              <a:path w="622934" h="215264">
                <a:moveTo>
                  <a:pt x="585447" y="71040"/>
                </a:moveTo>
                <a:lnTo>
                  <a:pt x="549093" y="71040"/>
                </a:lnTo>
                <a:lnTo>
                  <a:pt x="554186" y="72429"/>
                </a:lnTo>
                <a:lnTo>
                  <a:pt x="557758" y="75207"/>
                </a:lnTo>
                <a:lnTo>
                  <a:pt x="570458" y="117276"/>
                </a:lnTo>
                <a:lnTo>
                  <a:pt x="566055" y="119446"/>
                </a:lnTo>
                <a:lnTo>
                  <a:pt x="559990" y="121989"/>
                </a:lnTo>
                <a:lnTo>
                  <a:pt x="552263" y="124904"/>
                </a:lnTo>
                <a:lnTo>
                  <a:pt x="542875" y="128190"/>
                </a:lnTo>
                <a:lnTo>
                  <a:pt x="533511" y="131303"/>
                </a:lnTo>
                <a:lnTo>
                  <a:pt x="519918" y="135966"/>
                </a:lnTo>
                <a:lnTo>
                  <a:pt x="512117" y="138840"/>
                </a:lnTo>
                <a:lnTo>
                  <a:pt x="508281" y="140692"/>
                </a:lnTo>
                <a:lnTo>
                  <a:pt x="504180" y="143073"/>
                </a:lnTo>
                <a:lnTo>
                  <a:pt x="500211" y="145322"/>
                </a:lnTo>
                <a:lnTo>
                  <a:pt x="496970" y="147968"/>
                </a:lnTo>
                <a:lnTo>
                  <a:pt x="494456" y="151010"/>
                </a:lnTo>
                <a:lnTo>
                  <a:pt x="491281" y="154582"/>
                </a:lnTo>
                <a:lnTo>
                  <a:pt x="488900" y="158617"/>
                </a:lnTo>
                <a:lnTo>
                  <a:pt x="487186" y="163462"/>
                </a:lnTo>
                <a:lnTo>
                  <a:pt x="485725" y="167481"/>
                </a:lnTo>
                <a:lnTo>
                  <a:pt x="484931" y="172508"/>
                </a:lnTo>
                <a:lnTo>
                  <a:pt x="484931" y="178196"/>
                </a:lnTo>
                <a:lnTo>
                  <a:pt x="507652" y="212377"/>
                </a:lnTo>
                <a:lnTo>
                  <a:pt x="522833" y="214907"/>
                </a:lnTo>
                <a:lnTo>
                  <a:pt x="530299" y="214560"/>
                </a:lnTo>
                <a:lnTo>
                  <a:pt x="564722" y="198437"/>
                </a:lnTo>
                <a:lnTo>
                  <a:pt x="531101" y="198437"/>
                </a:lnTo>
                <a:lnTo>
                  <a:pt x="525611" y="196519"/>
                </a:lnTo>
                <a:lnTo>
                  <a:pt x="521245" y="192682"/>
                </a:lnTo>
                <a:lnTo>
                  <a:pt x="517012" y="188846"/>
                </a:lnTo>
                <a:lnTo>
                  <a:pt x="514895" y="182760"/>
                </a:lnTo>
                <a:lnTo>
                  <a:pt x="514895" y="168076"/>
                </a:lnTo>
                <a:lnTo>
                  <a:pt x="542280" y="139501"/>
                </a:lnTo>
                <a:lnTo>
                  <a:pt x="570855" y="129778"/>
                </a:lnTo>
                <a:lnTo>
                  <a:pt x="598322" y="129778"/>
                </a:lnTo>
                <a:lnTo>
                  <a:pt x="598437" y="98623"/>
                </a:lnTo>
                <a:lnTo>
                  <a:pt x="597114" y="90553"/>
                </a:lnTo>
                <a:lnTo>
                  <a:pt x="594469" y="84335"/>
                </a:lnTo>
                <a:lnTo>
                  <a:pt x="591955" y="77985"/>
                </a:lnTo>
                <a:lnTo>
                  <a:pt x="588119" y="72958"/>
                </a:lnTo>
                <a:lnTo>
                  <a:pt x="585447" y="71040"/>
                </a:lnTo>
                <a:close/>
              </a:path>
              <a:path w="622934" h="215264">
                <a:moveTo>
                  <a:pt x="600445" y="192881"/>
                </a:moveTo>
                <a:lnTo>
                  <a:pt x="571053" y="192881"/>
                </a:lnTo>
                <a:lnTo>
                  <a:pt x="572376" y="199760"/>
                </a:lnTo>
                <a:lnTo>
                  <a:pt x="575353" y="205052"/>
                </a:lnTo>
                <a:lnTo>
                  <a:pt x="579983" y="208756"/>
                </a:lnTo>
                <a:lnTo>
                  <a:pt x="584613" y="212328"/>
                </a:lnTo>
                <a:lnTo>
                  <a:pt x="590764" y="214114"/>
                </a:lnTo>
                <a:lnTo>
                  <a:pt x="602935" y="214114"/>
                </a:lnTo>
                <a:lnTo>
                  <a:pt x="606904" y="213584"/>
                </a:lnTo>
                <a:lnTo>
                  <a:pt x="610344" y="212526"/>
                </a:lnTo>
                <a:lnTo>
                  <a:pt x="613916" y="211468"/>
                </a:lnTo>
                <a:lnTo>
                  <a:pt x="618083" y="210079"/>
                </a:lnTo>
                <a:lnTo>
                  <a:pt x="622845" y="208359"/>
                </a:lnTo>
                <a:lnTo>
                  <a:pt x="622845" y="198834"/>
                </a:lnTo>
                <a:lnTo>
                  <a:pt x="612725" y="198834"/>
                </a:lnTo>
                <a:lnTo>
                  <a:pt x="609550" y="198702"/>
                </a:lnTo>
                <a:lnTo>
                  <a:pt x="607235" y="198172"/>
                </a:lnTo>
                <a:lnTo>
                  <a:pt x="605780" y="197246"/>
                </a:lnTo>
                <a:lnTo>
                  <a:pt x="603001" y="195659"/>
                </a:lnTo>
                <a:lnTo>
                  <a:pt x="600951" y="193741"/>
                </a:lnTo>
                <a:lnTo>
                  <a:pt x="600445" y="192881"/>
                </a:lnTo>
                <a:close/>
              </a:path>
              <a:path w="622934" h="215264">
                <a:moveTo>
                  <a:pt x="598322" y="129778"/>
                </a:moveTo>
                <a:lnTo>
                  <a:pt x="570855" y="129778"/>
                </a:lnTo>
                <a:lnTo>
                  <a:pt x="569862" y="181173"/>
                </a:lnTo>
                <a:lnTo>
                  <a:pt x="566291" y="185803"/>
                </a:lnTo>
                <a:lnTo>
                  <a:pt x="561793" y="189838"/>
                </a:lnTo>
                <a:lnTo>
                  <a:pt x="556369" y="193278"/>
                </a:lnTo>
                <a:lnTo>
                  <a:pt x="551077" y="196717"/>
                </a:lnTo>
                <a:lnTo>
                  <a:pt x="544859" y="198437"/>
                </a:lnTo>
                <a:lnTo>
                  <a:pt x="564722" y="198437"/>
                </a:lnTo>
                <a:lnTo>
                  <a:pt x="565311" y="197929"/>
                </a:lnTo>
                <a:lnTo>
                  <a:pt x="570259" y="192881"/>
                </a:lnTo>
                <a:lnTo>
                  <a:pt x="600445" y="192881"/>
                </a:lnTo>
                <a:lnTo>
                  <a:pt x="598305" y="189243"/>
                </a:lnTo>
                <a:lnTo>
                  <a:pt x="597644" y="186134"/>
                </a:lnTo>
                <a:lnTo>
                  <a:pt x="597754" y="162652"/>
                </a:lnTo>
                <a:lnTo>
                  <a:pt x="597869" y="154582"/>
                </a:lnTo>
                <a:lnTo>
                  <a:pt x="598178" y="139501"/>
                </a:lnTo>
                <a:lnTo>
                  <a:pt x="598322" y="129778"/>
                </a:lnTo>
                <a:close/>
              </a:path>
              <a:path w="622934" h="215264">
                <a:moveTo>
                  <a:pt x="552598" y="60126"/>
                </a:moveTo>
                <a:lnTo>
                  <a:pt x="538311" y="60126"/>
                </a:lnTo>
                <a:lnTo>
                  <a:pt x="532159" y="61118"/>
                </a:lnTo>
                <a:lnTo>
                  <a:pt x="493662" y="85460"/>
                </a:lnTo>
                <a:lnTo>
                  <a:pt x="492075" y="89826"/>
                </a:lnTo>
                <a:lnTo>
                  <a:pt x="492075" y="98821"/>
                </a:lnTo>
                <a:lnTo>
                  <a:pt x="493199" y="102790"/>
                </a:lnTo>
                <a:lnTo>
                  <a:pt x="495448" y="106362"/>
                </a:lnTo>
                <a:lnTo>
                  <a:pt x="497830" y="109802"/>
                </a:lnTo>
                <a:lnTo>
                  <a:pt x="501534" y="111521"/>
                </a:lnTo>
                <a:lnTo>
                  <a:pt x="512117" y="111521"/>
                </a:lnTo>
                <a:lnTo>
                  <a:pt x="521907" y="83145"/>
                </a:lnTo>
                <a:lnTo>
                  <a:pt x="521444" y="80168"/>
                </a:lnTo>
                <a:lnTo>
                  <a:pt x="521444" y="78184"/>
                </a:lnTo>
                <a:lnTo>
                  <a:pt x="523031" y="76464"/>
                </a:lnTo>
                <a:lnTo>
                  <a:pt x="525743" y="74877"/>
                </a:lnTo>
                <a:lnTo>
                  <a:pt x="529580" y="73421"/>
                </a:lnTo>
                <a:lnTo>
                  <a:pt x="533548" y="71834"/>
                </a:lnTo>
                <a:lnTo>
                  <a:pt x="537848" y="71040"/>
                </a:lnTo>
                <a:lnTo>
                  <a:pt x="585447" y="71040"/>
                </a:lnTo>
                <a:lnTo>
                  <a:pt x="582959" y="69254"/>
                </a:lnTo>
                <a:lnTo>
                  <a:pt x="577932" y="65550"/>
                </a:lnTo>
                <a:lnTo>
                  <a:pt x="572310" y="63103"/>
                </a:lnTo>
                <a:lnTo>
                  <a:pt x="559874" y="60721"/>
                </a:lnTo>
                <a:lnTo>
                  <a:pt x="552598" y="60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3002930" y="4278678"/>
            <a:ext cx="1091951" cy="29150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721168" y="911605"/>
            <a:ext cx="8991458" cy="7536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5675" y="194055"/>
            <a:ext cx="5937047" cy="5516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6700" y="1104900"/>
            <a:ext cx="15722600" cy="8039100"/>
            <a:chOff x="266700" y="1104900"/>
            <a:chExt cx="15722600" cy="8039100"/>
          </a:xfrm>
        </p:grpSpPr>
        <p:sp>
          <p:nvSpPr>
            <p:cNvPr id="4" name="object 4"/>
            <p:cNvSpPr/>
            <p:nvPr/>
          </p:nvSpPr>
          <p:spPr>
            <a:xfrm>
              <a:off x="266700" y="1104900"/>
              <a:ext cx="15722600" cy="8039100"/>
            </a:xfrm>
            <a:custGeom>
              <a:avLst/>
              <a:gdLst/>
              <a:ahLst/>
              <a:cxnLst/>
              <a:rect l="l" t="t" r="r" b="b"/>
              <a:pathLst>
                <a:path w="15722600" h="8039100">
                  <a:moveTo>
                    <a:pt x="15722600" y="0"/>
                  </a:moveTo>
                  <a:lnTo>
                    <a:pt x="0" y="0"/>
                  </a:lnTo>
                  <a:lnTo>
                    <a:pt x="0" y="8039100"/>
                  </a:lnTo>
                  <a:lnTo>
                    <a:pt x="15722600" y="8039100"/>
                  </a:lnTo>
                  <a:lnTo>
                    <a:pt x="15722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8373" y="1991359"/>
              <a:ext cx="14944725" cy="6623050"/>
            </a:xfrm>
            <a:custGeom>
              <a:avLst/>
              <a:gdLst/>
              <a:ahLst/>
              <a:cxnLst/>
              <a:rect l="l" t="t" r="r" b="b"/>
              <a:pathLst>
                <a:path w="14944725" h="6623050">
                  <a:moveTo>
                    <a:pt x="14944128" y="431"/>
                  </a:moveTo>
                  <a:lnTo>
                    <a:pt x="14937778" y="431"/>
                  </a:lnTo>
                  <a:lnTo>
                    <a:pt x="14937778" y="0"/>
                  </a:lnTo>
                  <a:lnTo>
                    <a:pt x="14931428" y="0"/>
                  </a:lnTo>
                  <a:lnTo>
                    <a:pt x="14931428" y="6350"/>
                  </a:lnTo>
                  <a:lnTo>
                    <a:pt x="14931428" y="6781"/>
                  </a:lnTo>
                  <a:lnTo>
                    <a:pt x="12700" y="6781"/>
                  </a:lnTo>
                  <a:lnTo>
                    <a:pt x="12700" y="6350"/>
                  </a:lnTo>
                  <a:lnTo>
                    <a:pt x="14931428" y="6350"/>
                  </a:lnTo>
                  <a:lnTo>
                    <a:pt x="14931428" y="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6610350"/>
                  </a:lnTo>
                  <a:lnTo>
                    <a:pt x="0" y="6623050"/>
                  </a:lnTo>
                  <a:lnTo>
                    <a:pt x="6350" y="6623050"/>
                  </a:lnTo>
                  <a:lnTo>
                    <a:pt x="14937778" y="6623050"/>
                  </a:lnTo>
                  <a:lnTo>
                    <a:pt x="14944128" y="6623050"/>
                  </a:lnTo>
                  <a:lnTo>
                    <a:pt x="14944128" y="6610350"/>
                  </a:lnTo>
                  <a:lnTo>
                    <a:pt x="14944128" y="13131"/>
                  </a:lnTo>
                  <a:lnTo>
                    <a:pt x="14944128" y="12700"/>
                  </a:lnTo>
                  <a:lnTo>
                    <a:pt x="14944128" y="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879" y="1562115"/>
              <a:ext cx="2136545" cy="1763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0216" y="1389574"/>
              <a:ext cx="674802" cy="975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9066" y="1387251"/>
              <a:ext cx="662102" cy="964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7163" y="1387258"/>
              <a:ext cx="14525625" cy="831850"/>
            </a:xfrm>
            <a:custGeom>
              <a:avLst/>
              <a:gdLst/>
              <a:ahLst/>
              <a:cxnLst/>
              <a:rect l="l" t="t" r="r" b="b"/>
              <a:pathLst>
                <a:path w="14525625" h="831850">
                  <a:moveTo>
                    <a:pt x="89827" y="747801"/>
                  </a:moveTo>
                  <a:lnTo>
                    <a:pt x="87769" y="741641"/>
                  </a:lnTo>
                  <a:lnTo>
                    <a:pt x="87528" y="740879"/>
                  </a:lnTo>
                  <a:lnTo>
                    <a:pt x="82918" y="735533"/>
                  </a:lnTo>
                  <a:lnTo>
                    <a:pt x="78435" y="730186"/>
                  </a:lnTo>
                  <a:lnTo>
                    <a:pt x="72872" y="726744"/>
                  </a:lnTo>
                  <a:lnTo>
                    <a:pt x="66217" y="725233"/>
                  </a:lnTo>
                  <a:lnTo>
                    <a:pt x="65455" y="725106"/>
                  </a:lnTo>
                  <a:lnTo>
                    <a:pt x="65455" y="752805"/>
                  </a:lnTo>
                  <a:lnTo>
                    <a:pt x="65455" y="759777"/>
                  </a:lnTo>
                  <a:lnTo>
                    <a:pt x="45999" y="771817"/>
                  </a:lnTo>
                  <a:lnTo>
                    <a:pt x="23609" y="771817"/>
                  </a:lnTo>
                  <a:lnTo>
                    <a:pt x="23609" y="741641"/>
                  </a:lnTo>
                  <a:lnTo>
                    <a:pt x="43700" y="741641"/>
                  </a:lnTo>
                  <a:lnTo>
                    <a:pt x="49390" y="741870"/>
                  </a:lnTo>
                  <a:lnTo>
                    <a:pt x="52209" y="742340"/>
                  </a:lnTo>
                  <a:lnTo>
                    <a:pt x="56045" y="742911"/>
                  </a:lnTo>
                  <a:lnTo>
                    <a:pt x="59182" y="744486"/>
                  </a:lnTo>
                  <a:lnTo>
                    <a:pt x="61607" y="747052"/>
                  </a:lnTo>
                  <a:lnTo>
                    <a:pt x="64173" y="749604"/>
                  </a:lnTo>
                  <a:lnTo>
                    <a:pt x="65455" y="752805"/>
                  </a:lnTo>
                  <a:lnTo>
                    <a:pt x="65455" y="725106"/>
                  </a:lnTo>
                  <a:lnTo>
                    <a:pt x="61937" y="724471"/>
                  </a:lnTo>
                  <a:lnTo>
                    <a:pt x="55803" y="723925"/>
                  </a:lnTo>
                  <a:lnTo>
                    <a:pt x="47828" y="723607"/>
                  </a:lnTo>
                  <a:lnTo>
                    <a:pt x="38011" y="723493"/>
                  </a:lnTo>
                  <a:lnTo>
                    <a:pt x="0" y="723493"/>
                  </a:lnTo>
                  <a:lnTo>
                    <a:pt x="0" y="830084"/>
                  </a:lnTo>
                  <a:lnTo>
                    <a:pt x="23609" y="830084"/>
                  </a:lnTo>
                  <a:lnTo>
                    <a:pt x="23609" y="789965"/>
                  </a:lnTo>
                  <a:lnTo>
                    <a:pt x="49784" y="789965"/>
                  </a:lnTo>
                  <a:lnTo>
                    <a:pt x="75819" y="783336"/>
                  </a:lnTo>
                  <a:lnTo>
                    <a:pt x="79908" y="780770"/>
                  </a:lnTo>
                  <a:lnTo>
                    <a:pt x="83235" y="777290"/>
                  </a:lnTo>
                  <a:lnTo>
                    <a:pt x="86410" y="771817"/>
                  </a:lnTo>
                  <a:lnTo>
                    <a:pt x="88480" y="768324"/>
                  </a:lnTo>
                  <a:lnTo>
                    <a:pt x="89827" y="762800"/>
                  </a:lnTo>
                  <a:lnTo>
                    <a:pt x="89827" y="747801"/>
                  </a:lnTo>
                  <a:close/>
                </a:path>
                <a:path w="14525625" h="831850">
                  <a:moveTo>
                    <a:pt x="163131" y="755065"/>
                  </a:moveTo>
                  <a:lnTo>
                    <a:pt x="158394" y="752513"/>
                  </a:lnTo>
                  <a:lnTo>
                    <a:pt x="153466" y="751230"/>
                  </a:lnTo>
                  <a:lnTo>
                    <a:pt x="144640" y="751230"/>
                  </a:lnTo>
                  <a:lnTo>
                    <a:pt x="141376" y="752043"/>
                  </a:lnTo>
                  <a:lnTo>
                    <a:pt x="135750" y="755307"/>
                  </a:lnTo>
                  <a:lnTo>
                    <a:pt x="132549" y="758736"/>
                  </a:lnTo>
                  <a:lnTo>
                    <a:pt x="128968" y="763968"/>
                  </a:lnTo>
                  <a:lnTo>
                    <a:pt x="128968" y="752983"/>
                  </a:lnTo>
                  <a:lnTo>
                    <a:pt x="108051" y="752983"/>
                  </a:lnTo>
                  <a:lnTo>
                    <a:pt x="108051" y="830084"/>
                  </a:lnTo>
                  <a:lnTo>
                    <a:pt x="130505" y="830084"/>
                  </a:lnTo>
                  <a:lnTo>
                    <a:pt x="130619" y="797255"/>
                  </a:lnTo>
                  <a:lnTo>
                    <a:pt x="130987" y="790003"/>
                  </a:lnTo>
                  <a:lnTo>
                    <a:pt x="137604" y="771994"/>
                  </a:lnTo>
                  <a:lnTo>
                    <a:pt x="139776" y="770369"/>
                  </a:lnTo>
                  <a:lnTo>
                    <a:pt x="142468" y="769556"/>
                  </a:lnTo>
                  <a:lnTo>
                    <a:pt x="148869" y="769556"/>
                  </a:lnTo>
                  <a:lnTo>
                    <a:pt x="152387" y="770661"/>
                  </a:lnTo>
                  <a:lnTo>
                    <a:pt x="156222" y="772871"/>
                  </a:lnTo>
                  <a:lnTo>
                    <a:pt x="157505" y="769556"/>
                  </a:lnTo>
                  <a:lnTo>
                    <a:pt x="159677" y="763968"/>
                  </a:lnTo>
                  <a:lnTo>
                    <a:pt x="163131" y="755065"/>
                  </a:lnTo>
                  <a:close/>
                </a:path>
                <a:path w="14525625" h="831850">
                  <a:moveTo>
                    <a:pt x="255231" y="791527"/>
                  </a:moveTo>
                  <a:lnTo>
                    <a:pt x="236194" y="757605"/>
                  </a:lnTo>
                  <a:lnTo>
                    <a:pt x="231965" y="755599"/>
                  </a:lnTo>
                  <a:lnTo>
                    <a:pt x="231965" y="783628"/>
                  </a:lnTo>
                  <a:lnTo>
                    <a:pt x="231965" y="799325"/>
                  </a:lnTo>
                  <a:lnTo>
                    <a:pt x="230047" y="805078"/>
                  </a:lnTo>
                  <a:lnTo>
                    <a:pt x="222110" y="813219"/>
                  </a:lnTo>
                  <a:lnTo>
                    <a:pt x="217182" y="815263"/>
                  </a:lnTo>
                  <a:lnTo>
                    <a:pt x="205536" y="815263"/>
                  </a:lnTo>
                  <a:lnTo>
                    <a:pt x="200609" y="813219"/>
                  </a:lnTo>
                  <a:lnTo>
                    <a:pt x="196519" y="809155"/>
                  </a:lnTo>
                  <a:lnTo>
                    <a:pt x="192557" y="805078"/>
                  </a:lnTo>
                  <a:lnTo>
                    <a:pt x="190614" y="799325"/>
                  </a:lnTo>
                  <a:lnTo>
                    <a:pt x="190652" y="783628"/>
                  </a:lnTo>
                  <a:lnTo>
                    <a:pt x="192557" y="777989"/>
                  </a:lnTo>
                  <a:lnTo>
                    <a:pt x="196519" y="773912"/>
                  </a:lnTo>
                  <a:lnTo>
                    <a:pt x="200609" y="769848"/>
                  </a:lnTo>
                  <a:lnTo>
                    <a:pt x="205536" y="767803"/>
                  </a:lnTo>
                  <a:lnTo>
                    <a:pt x="217182" y="767803"/>
                  </a:lnTo>
                  <a:lnTo>
                    <a:pt x="222110" y="769848"/>
                  </a:lnTo>
                  <a:lnTo>
                    <a:pt x="230047" y="777989"/>
                  </a:lnTo>
                  <a:lnTo>
                    <a:pt x="231965" y="783628"/>
                  </a:lnTo>
                  <a:lnTo>
                    <a:pt x="231965" y="755599"/>
                  </a:lnTo>
                  <a:lnTo>
                    <a:pt x="228765" y="754062"/>
                  </a:lnTo>
                  <a:lnTo>
                    <a:pt x="220459" y="751941"/>
                  </a:lnTo>
                  <a:lnTo>
                    <a:pt x="211302" y="751230"/>
                  </a:lnTo>
                  <a:lnTo>
                    <a:pt x="202984" y="751230"/>
                  </a:lnTo>
                  <a:lnTo>
                    <a:pt x="195427" y="752919"/>
                  </a:lnTo>
                  <a:lnTo>
                    <a:pt x="181991" y="759548"/>
                  </a:lnTo>
                  <a:lnTo>
                    <a:pt x="176809" y="764374"/>
                  </a:lnTo>
                  <a:lnTo>
                    <a:pt x="173101" y="770775"/>
                  </a:lnTo>
                  <a:lnTo>
                    <a:pt x="169392" y="777049"/>
                  </a:lnTo>
                  <a:lnTo>
                    <a:pt x="167703" y="783018"/>
                  </a:lnTo>
                  <a:lnTo>
                    <a:pt x="167627" y="799706"/>
                  </a:lnTo>
                  <a:lnTo>
                    <a:pt x="169392" y="806831"/>
                  </a:lnTo>
                  <a:lnTo>
                    <a:pt x="203682" y="831837"/>
                  </a:lnTo>
                  <a:lnTo>
                    <a:pt x="211493" y="831837"/>
                  </a:lnTo>
                  <a:lnTo>
                    <a:pt x="247281" y="815263"/>
                  </a:lnTo>
                  <a:lnTo>
                    <a:pt x="248234" y="814197"/>
                  </a:lnTo>
                  <a:lnTo>
                    <a:pt x="252133" y="807326"/>
                  </a:lnTo>
                  <a:lnTo>
                    <a:pt x="254469" y="799706"/>
                  </a:lnTo>
                  <a:lnTo>
                    <a:pt x="255231" y="791527"/>
                  </a:lnTo>
                  <a:close/>
                </a:path>
                <a:path w="14525625" h="831850">
                  <a:moveTo>
                    <a:pt x="354672" y="790663"/>
                  </a:moveTo>
                  <a:lnTo>
                    <a:pt x="354037" y="781710"/>
                  </a:lnTo>
                  <a:lnTo>
                    <a:pt x="352132" y="773874"/>
                  </a:lnTo>
                  <a:lnTo>
                    <a:pt x="348957" y="767143"/>
                  </a:lnTo>
                  <a:lnTo>
                    <a:pt x="348653" y="766762"/>
                  </a:lnTo>
                  <a:lnTo>
                    <a:pt x="344779" y="761873"/>
                  </a:lnTo>
                  <a:lnTo>
                    <a:pt x="344500" y="761530"/>
                  </a:lnTo>
                  <a:lnTo>
                    <a:pt x="339090" y="757021"/>
                  </a:lnTo>
                  <a:lnTo>
                    <a:pt x="333032" y="753808"/>
                  </a:lnTo>
                  <a:lnTo>
                    <a:pt x="331647" y="753414"/>
                  </a:lnTo>
                  <a:lnTo>
                    <a:pt x="331647" y="782866"/>
                  </a:lnTo>
                  <a:lnTo>
                    <a:pt x="331622" y="800023"/>
                  </a:lnTo>
                  <a:lnTo>
                    <a:pt x="329920" y="806069"/>
                  </a:lnTo>
                  <a:lnTo>
                    <a:pt x="326466" y="810031"/>
                  </a:lnTo>
                  <a:lnTo>
                    <a:pt x="323011" y="813866"/>
                  </a:lnTo>
                  <a:lnTo>
                    <a:pt x="318782" y="815784"/>
                  </a:lnTo>
                  <a:lnTo>
                    <a:pt x="307263" y="815784"/>
                  </a:lnTo>
                  <a:lnTo>
                    <a:pt x="302082" y="813054"/>
                  </a:lnTo>
                  <a:lnTo>
                    <a:pt x="298246" y="807580"/>
                  </a:lnTo>
                  <a:lnTo>
                    <a:pt x="295427" y="803744"/>
                  </a:lnTo>
                  <a:lnTo>
                    <a:pt x="294030" y="797814"/>
                  </a:lnTo>
                  <a:lnTo>
                    <a:pt x="294157" y="781710"/>
                  </a:lnTo>
                  <a:lnTo>
                    <a:pt x="295821" y="776351"/>
                  </a:lnTo>
                  <a:lnTo>
                    <a:pt x="302983" y="768680"/>
                  </a:lnTo>
                  <a:lnTo>
                    <a:pt x="307467" y="766762"/>
                  </a:lnTo>
                  <a:lnTo>
                    <a:pt x="318338" y="766762"/>
                  </a:lnTo>
                  <a:lnTo>
                    <a:pt x="322821" y="768743"/>
                  </a:lnTo>
                  <a:lnTo>
                    <a:pt x="326275" y="772693"/>
                  </a:lnTo>
                  <a:lnTo>
                    <a:pt x="329857" y="776528"/>
                  </a:lnTo>
                  <a:lnTo>
                    <a:pt x="331647" y="782866"/>
                  </a:lnTo>
                  <a:lnTo>
                    <a:pt x="331647" y="753414"/>
                  </a:lnTo>
                  <a:lnTo>
                    <a:pt x="326326" y="751878"/>
                  </a:lnTo>
                  <a:lnTo>
                    <a:pt x="318973" y="751230"/>
                  </a:lnTo>
                  <a:lnTo>
                    <a:pt x="312026" y="751903"/>
                  </a:lnTo>
                  <a:lnTo>
                    <a:pt x="305587" y="753897"/>
                  </a:lnTo>
                  <a:lnTo>
                    <a:pt x="299656" y="757224"/>
                  </a:lnTo>
                  <a:lnTo>
                    <a:pt x="294220" y="761873"/>
                  </a:lnTo>
                  <a:lnTo>
                    <a:pt x="294220" y="723493"/>
                  </a:lnTo>
                  <a:lnTo>
                    <a:pt x="271767" y="723493"/>
                  </a:lnTo>
                  <a:lnTo>
                    <a:pt x="271767" y="830084"/>
                  </a:lnTo>
                  <a:lnTo>
                    <a:pt x="292684" y="830084"/>
                  </a:lnTo>
                  <a:lnTo>
                    <a:pt x="292684" y="818743"/>
                  </a:lnTo>
                  <a:lnTo>
                    <a:pt x="296138" y="823048"/>
                  </a:lnTo>
                  <a:lnTo>
                    <a:pt x="300164" y="826312"/>
                  </a:lnTo>
                  <a:lnTo>
                    <a:pt x="304774" y="828522"/>
                  </a:lnTo>
                  <a:lnTo>
                    <a:pt x="309511" y="830732"/>
                  </a:lnTo>
                  <a:lnTo>
                    <a:pt x="314312" y="831837"/>
                  </a:lnTo>
                  <a:lnTo>
                    <a:pt x="319163" y="831837"/>
                  </a:lnTo>
                  <a:lnTo>
                    <a:pt x="346189" y="818743"/>
                  </a:lnTo>
                  <a:lnTo>
                    <a:pt x="348462" y="815784"/>
                  </a:lnTo>
                  <a:lnTo>
                    <a:pt x="348843" y="815289"/>
                  </a:lnTo>
                  <a:lnTo>
                    <a:pt x="352082" y="808240"/>
                  </a:lnTo>
                  <a:lnTo>
                    <a:pt x="354025" y="799960"/>
                  </a:lnTo>
                  <a:lnTo>
                    <a:pt x="354672" y="790663"/>
                  </a:lnTo>
                  <a:close/>
                </a:path>
                <a:path w="14525625" h="831850">
                  <a:moveTo>
                    <a:pt x="395185" y="723493"/>
                  </a:moveTo>
                  <a:lnTo>
                    <a:pt x="372719" y="723493"/>
                  </a:lnTo>
                  <a:lnTo>
                    <a:pt x="372719" y="830084"/>
                  </a:lnTo>
                  <a:lnTo>
                    <a:pt x="395185" y="830084"/>
                  </a:lnTo>
                  <a:lnTo>
                    <a:pt x="395185" y="723493"/>
                  </a:lnTo>
                  <a:close/>
                </a:path>
                <a:path w="14525625" h="831850">
                  <a:moveTo>
                    <a:pt x="490943" y="797471"/>
                  </a:moveTo>
                  <a:lnTo>
                    <a:pt x="474611" y="757605"/>
                  </a:lnTo>
                  <a:lnTo>
                    <a:pt x="468680" y="754608"/>
                  </a:lnTo>
                  <a:lnTo>
                    <a:pt x="468680" y="784898"/>
                  </a:lnTo>
                  <a:lnTo>
                    <a:pt x="435102" y="784898"/>
                  </a:lnTo>
                  <a:lnTo>
                    <a:pt x="435229" y="778967"/>
                  </a:lnTo>
                  <a:lnTo>
                    <a:pt x="436702" y="774903"/>
                  </a:lnTo>
                  <a:lnTo>
                    <a:pt x="443090" y="768388"/>
                  </a:lnTo>
                  <a:lnTo>
                    <a:pt x="447128" y="766762"/>
                  </a:lnTo>
                  <a:lnTo>
                    <a:pt x="456590" y="766762"/>
                  </a:lnTo>
                  <a:lnTo>
                    <a:pt x="460502" y="768324"/>
                  </a:lnTo>
                  <a:lnTo>
                    <a:pt x="463702" y="771474"/>
                  </a:lnTo>
                  <a:lnTo>
                    <a:pt x="466890" y="774496"/>
                  </a:lnTo>
                  <a:lnTo>
                    <a:pt x="468553" y="778967"/>
                  </a:lnTo>
                  <a:lnTo>
                    <a:pt x="468680" y="784898"/>
                  </a:lnTo>
                  <a:lnTo>
                    <a:pt x="468680" y="754608"/>
                  </a:lnTo>
                  <a:lnTo>
                    <a:pt x="467626" y="754062"/>
                  </a:lnTo>
                  <a:lnTo>
                    <a:pt x="459638" y="751941"/>
                  </a:lnTo>
                  <a:lnTo>
                    <a:pt x="450646" y="751230"/>
                  </a:lnTo>
                  <a:lnTo>
                    <a:pt x="442556" y="751903"/>
                  </a:lnTo>
                  <a:lnTo>
                    <a:pt x="412369" y="782980"/>
                  </a:lnTo>
                  <a:lnTo>
                    <a:pt x="411683" y="792060"/>
                  </a:lnTo>
                  <a:lnTo>
                    <a:pt x="412216" y="799744"/>
                  </a:lnTo>
                  <a:lnTo>
                    <a:pt x="442544" y="831011"/>
                  </a:lnTo>
                  <a:lnTo>
                    <a:pt x="452945" y="831837"/>
                  </a:lnTo>
                  <a:lnTo>
                    <a:pt x="462165" y="831837"/>
                  </a:lnTo>
                  <a:lnTo>
                    <a:pt x="489800" y="808977"/>
                  </a:lnTo>
                  <a:lnTo>
                    <a:pt x="467347" y="805484"/>
                  </a:lnTo>
                  <a:lnTo>
                    <a:pt x="466191" y="809447"/>
                  </a:lnTo>
                  <a:lnTo>
                    <a:pt x="464400" y="812292"/>
                  </a:lnTo>
                  <a:lnTo>
                    <a:pt x="459536" y="815784"/>
                  </a:lnTo>
                  <a:lnTo>
                    <a:pt x="456590" y="816660"/>
                  </a:lnTo>
                  <a:lnTo>
                    <a:pt x="447890" y="816660"/>
                  </a:lnTo>
                  <a:lnTo>
                    <a:pt x="443547" y="814971"/>
                  </a:lnTo>
                  <a:lnTo>
                    <a:pt x="436638" y="808228"/>
                  </a:lnTo>
                  <a:lnTo>
                    <a:pt x="434848" y="803516"/>
                  </a:lnTo>
                  <a:lnTo>
                    <a:pt x="434721" y="797471"/>
                  </a:lnTo>
                  <a:lnTo>
                    <a:pt x="490943" y="797471"/>
                  </a:lnTo>
                  <a:close/>
                </a:path>
                <a:path w="14525625" h="831850">
                  <a:moveTo>
                    <a:pt x="632472" y="773328"/>
                  </a:moveTo>
                  <a:lnTo>
                    <a:pt x="631710" y="768096"/>
                  </a:lnTo>
                  <a:lnTo>
                    <a:pt x="631075" y="766762"/>
                  </a:lnTo>
                  <a:lnTo>
                    <a:pt x="629500" y="763447"/>
                  </a:lnTo>
                  <a:lnTo>
                    <a:pt x="628002" y="760310"/>
                  </a:lnTo>
                  <a:lnTo>
                    <a:pt x="624738" y="756932"/>
                  </a:lnTo>
                  <a:lnTo>
                    <a:pt x="620382" y="754722"/>
                  </a:lnTo>
                  <a:lnTo>
                    <a:pt x="616165" y="752398"/>
                  </a:lnTo>
                  <a:lnTo>
                    <a:pt x="610920" y="751230"/>
                  </a:lnTo>
                  <a:lnTo>
                    <a:pt x="599782" y="751230"/>
                  </a:lnTo>
                  <a:lnTo>
                    <a:pt x="595172" y="752284"/>
                  </a:lnTo>
                  <a:lnTo>
                    <a:pt x="590829" y="754380"/>
                  </a:lnTo>
                  <a:lnTo>
                    <a:pt x="586473" y="756348"/>
                  </a:lnTo>
                  <a:lnTo>
                    <a:pt x="582447" y="759371"/>
                  </a:lnTo>
                  <a:lnTo>
                    <a:pt x="578739" y="763447"/>
                  </a:lnTo>
                  <a:lnTo>
                    <a:pt x="576173" y="759371"/>
                  </a:lnTo>
                  <a:lnTo>
                    <a:pt x="572909" y="756348"/>
                  </a:lnTo>
                  <a:lnTo>
                    <a:pt x="568947" y="754380"/>
                  </a:lnTo>
                  <a:lnTo>
                    <a:pt x="564984" y="752284"/>
                  </a:lnTo>
                  <a:lnTo>
                    <a:pt x="560247" y="751230"/>
                  </a:lnTo>
                  <a:lnTo>
                    <a:pt x="554748" y="751230"/>
                  </a:lnTo>
                  <a:lnTo>
                    <a:pt x="547331" y="751992"/>
                  </a:lnTo>
                  <a:lnTo>
                    <a:pt x="540448" y="754291"/>
                  </a:lnTo>
                  <a:lnTo>
                    <a:pt x="534085" y="758101"/>
                  </a:lnTo>
                  <a:lnTo>
                    <a:pt x="528256" y="763447"/>
                  </a:lnTo>
                  <a:lnTo>
                    <a:pt x="528256" y="752983"/>
                  </a:lnTo>
                  <a:lnTo>
                    <a:pt x="507530" y="752983"/>
                  </a:lnTo>
                  <a:lnTo>
                    <a:pt x="507530" y="830084"/>
                  </a:lnTo>
                  <a:lnTo>
                    <a:pt x="530174" y="830084"/>
                  </a:lnTo>
                  <a:lnTo>
                    <a:pt x="530174" y="785139"/>
                  </a:lnTo>
                  <a:lnTo>
                    <a:pt x="530758" y="779843"/>
                  </a:lnTo>
                  <a:lnTo>
                    <a:pt x="531901" y="776706"/>
                  </a:lnTo>
                  <a:lnTo>
                    <a:pt x="533057" y="773442"/>
                  </a:lnTo>
                  <a:lnTo>
                    <a:pt x="535038" y="771004"/>
                  </a:lnTo>
                  <a:lnTo>
                    <a:pt x="537857" y="769378"/>
                  </a:lnTo>
                  <a:lnTo>
                    <a:pt x="540677" y="767638"/>
                  </a:lnTo>
                  <a:lnTo>
                    <a:pt x="543801" y="766762"/>
                  </a:lnTo>
                  <a:lnTo>
                    <a:pt x="550075" y="766762"/>
                  </a:lnTo>
                  <a:lnTo>
                    <a:pt x="552310" y="767346"/>
                  </a:lnTo>
                  <a:lnTo>
                    <a:pt x="553974" y="768502"/>
                  </a:lnTo>
                  <a:lnTo>
                    <a:pt x="555637" y="769556"/>
                  </a:lnTo>
                  <a:lnTo>
                    <a:pt x="556856" y="771182"/>
                  </a:lnTo>
                  <a:lnTo>
                    <a:pt x="557618" y="773391"/>
                  </a:lnTo>
                  <a:lnTo>
                    <a:pt x="558520" y="775487"/>
                  </a:lnTo>
                  <a:lnTo>
                    <a:pt x="558927" y="779843"/>
                  </a:lnTo>
                  <a:lnTo>
                    <a:pt x="558965" y="830084"/>
                  </a:lnTo>
                  <a:lnTo>
                    <a:pt x="581418" y="830084"/>
                  </a:lnTo>
                  <a:lnTo>
                    <a:pt x="581494" y="785139"/>
                  </a:lnTo>
                  <a:lnTo>
                    <a:pt x="594918" y="766762"/>
                  </a:lnTo>
                  <a:lnTo>
                    <a:pt x="602475" y="766762"/>
                  </a:lnTo>
                  <a:lnTo>
                    <a:pt x="605675" y="768210"/>
                  </a:lnTo>
                  <a:lnTo>
                    <a:pt x="609257" y="773328"/>
                  </a:lnTo>
                  <a:lnTo>
                    <a:pt x="610019" y="778268"/>
                  </a:lnTo>
                  <a:lnTo>
                    <a:pt x="610019" y="830084"/>
                  </a:lnTo>
                  <a:lnTo>
                    <a:pt x="632472" y="830084"/>
                  </a:lnTo>
                  <a:lnTo>
                    <a:pt x="632472" y="773328"/>
                  </a:lnTo>
                  <a:close/>
                </a:path>
                <a:path w="14525625" h="831850">
                  <a:moveTo>
                    <a:pt x="11846509" y="25349"/>
                  </a:moveTo>
                  <a:lnTo>
                    <a:pt x="11845684" y="20878"/>
                  </a:lnTo>
                  <a:lnTo>
                    <a:pt x="11844020" y="16916"/>
                  </a:lnTo>
                  <a:lnTo>
                    <a:pt x="11842483" y="12852"/>
                  </a:lnTo>
                  <a:lnTo>
                    <a:pt x="11840121" y="9474"/>
                  </a:lnTo>
                  <a:lnTo>
                    <a:pt x="11838788" y="8369"/>
                  </a:lnTo>
                  <a:lnTo>
                    <a:pt x="11836921" y="6807"/>
                  </a:lnTo>
                  <a:lnTo>
                    <a:pt x="11835384" y="5473"/>
                  </a:lnTo>
                  <a:lnTo>
                    <a:pt x="11835384" y="23952"/>
                  </a:lnTo>
                  <a:lnTo>
                    <a:pt x="11835384" y="35356"/>
                  </a:lnTo>
                  <a:lnTo>
                    <a:pt x="11834482" y="40182"/>
                  </a:lnTo>
                  <a:lnTo>
                    <a:pt x="11832692" y="44488"/>
                  </a:lnTo>
                  <a:lnTo>
                    <a:pt x="11831028" y="48679"/>
                  </a:lnTo>
                  <a:lnTo>
                    <a:pt x="11811584" y="64554"/>
                  </a:lnTo>
                  <a:lnTo>
                    <a:pt x="11806974" y="65595"/>
                  </a:lnTo>
                  <a:lnTo>
                    <a:pt x="11801729" y="66116"/>
                  </a:lnTo>
                  <a:lnTo>
                    <a:pt x="11782984" y="66116"/>
                  </a:lnTo>
                  <a:lnTo>
                    <a:pt x="11796230" y="8369"/>
                  </a:lnTo>
                  <a:lnTo>
                    <a:pt x="11816258" y="8369"/>
                  </a:lnTo>
                  <a:lnTo>
                    <a:pt x="11820411" y="8775"/>
                  </a:lnTo>
                  <a:lnTo>
                    <a:pt x="11823103" y="9588"/>
                  </a:lnTo>
                  <a:lnTo>
                    <a:pt x="11826685" y="10642"/>
                  </a:lnTo>
                  <a:lnTo>
                    <a:pt x="11829618" y="12788"/>
                  </a:lnTo>
                  <a:lnTo>
                    <a:pt x="11834228" y="19304"/>
                  </a:lnTo>
                  <a:lnTo>
                    <a:pt x="11835384" y="23952"/>
                  </a:lnTo>
                  <a:lnTo>
                    <a:pt x="11835384" y="5473"/>
                  </a:lnTo>
                  <a:lnTo>
                    <a:pt x="11833720" y="4013"/>
                  </a:lnTo>
                  <a:lnTo>
                    <a:pt x="11829885" y="2095"/>
                  </a:lnTo>
                  <a:lnTo>
                    <a:pt x="11822328" y="342"/>
                  </a:lnTo>
                  <a:lnTo>
                    <a:pt x="11817858" y="0"/>
                  </a:lnTo>
                  <a:lnTo>
                    <a:pt x="11787213" y="0"/>
                  </a:lnTo>
                  <a:lnTo>
                    <a:pt x="11770131" y="74498"/>
                  </a:lnTo>
                  <a:lnTo>
                    <a:pt x="11804866" y="74498"/>
                  </a:lnTo>
                  <a:lnTo>
                    <a:pt x="11809413" y="74091"/>
                  </a:lnTo>
                  <a:lnTo>
                    <a:pt x="11813121" y="73266"/>
                  </a:lnTo>
                  <a:lnTo>
                    <a:pt x="11817858" y="72339"/>
                  </a:lnTo>
                  <a:lnTo>
                    <a:pt x="11835575" y="59842"/>
                  </a:lnTo>
                  <a:lnTo>
                    <a:pt x="11838902" y="56121"/>
                  </a:lnTo>
                  <a:lnTo>
                    <a:pt x="11841518" y="51816"/>
                  </a:lnTo>
                  <a:lnTo>
                    <a:pt x="11843436" y="46926"/>
                  </a:lnTo>
                  <a:lnTo>
                    <a:pt x="11845493" y="41922"/>
                  </a:lnTo>
                  <a:lnTo>
                    <a:pt x="11846509" y="36398"/>
                  </a:lnTo>
                  <a:lnTo>
                    <a:pt x="11846509" y="25349"/>
                  </a:lnTo>
                  <a:close/>
                </a:path>
                <a:path w="14525625" h="831850">
                  <a:moveTo>
                    <a:pt x="11907901" y="36639"/>
                  </a:moveTo>
                  <a:lnTo>
                    <a:pt x="11907863" y="29311"/>
                  </a:lnTo>
                  <a:lnTo>
                    <a:pt x="11906593" y="26860"/>
                  </a:lnTo>
                  <a:lnTo>
                    <a:pt x="11906352" y="26403"/>
                  </a:lnTo>
                  <a:lnTo>
                    <a:pt x="11903151" y="24079"/>
                  </a:lnTo>
                  <a:lnTo>
                    <a:pt x="11898808" y="20815"/>
                  </a:lnTo>
                  <a:lnTo>
                    <a:pt x="11892991" y="19189"/>
                  </a:lnTo>
                  <a:lnTo>
                    <a:pt x="11878780" y="19189"/>
                  </a:lnTo>
                  <a:lnTo>
                    <a:pt x="11873027" y="20637"/>
                  </a:lnTo>
                  <a:lnTo>
                    <a:pt x="11863946" y="26339"/>
                  </a:lnTo>
                  <a:lnTo>
                    <a:pt x="11860682" y="30416"/>
                  </a:lnTo>
                  <a:lnTo>
                    <a:pt x="11858625" y="35763"/>
                  </a:lnTo>
                  <a:lnTo>
                    <a:pt x="11868798" y="36639"/>
                  </a:lnTo>
                  <a:lnTo>
                    <a:pt x="11870080" y="33489"/>
                  </a:lnTo>
                  <a:lnTo>
                    <a:pt x="11872062" y="31115"/>
                  </a:lnTo>
                  <a:lnTo>
                    <a:pt x="11874754" y="29476"/>
                  </a:lnTo>
                  <a:lnTo>
                    <a:pt x="11877434" y="27736"/>
                  </a:lnTo>
                  <a:lnTo>
                    <a:pt x="11880888" y="26860"/>
                  </a:lnTo>
                  <a:lnTo>
                    <a:pt x="11889600" y="26860"/>
                  </a:lnTo>
                  <a:lnTo>
                    <a:pt x="11893055" y="27686"/>
                  </a:lnTo>
                  <a:lnTo>
                    <a:pt x="11895480" y="29311"/>
                  </a:lnTo>
                  <a:lnTo>
                    <a:pt x="11897144" y="30581"/>
                  </a:lnTo>
                  <a:lnTo>
                    <a:pt x="11897970" y="32270"/>
                  </a:lnTo>
                  <a:lnTo>
                    <a:pt x="11897855" y="36639"/>
                  </a:lnTo>
                  <a:lnTo>
                    <a:pt x="11897589" y="38087"/>
                  </a:lnTo>
                  <a:lnTo>
                    <a:pt x="11896827" y="40652"/>
                  </a:lnTo>
                  <a:lnTo>
                    <a:pt x="11895290" y="41160"/>
                  </a:lnTo>
                  <a:lnTo>
                    <a:pt x="11895290" y="47104"/>
                  </a:lnTo>
                  <a:lnTo>
                    <a:pt x="11877497" y="68567"/>
                  </a:lnTo>
                  <a:lnTo>
                    <a:pt x="11870461" y="68567"/>
                  </a:lnTo>
                  <a:lnTo>
                    <a:pt x="11867655" y="67741"/>
                  </a:lnTo>
                  <a:lnTo>
                    <a:pt x="11863807" y="64490"/>
                  </a:lnTo>
                  <a:lnTo>
                    <a:pt x="11862854" y="62344"/>
                  </a:lnTo>
                  <a:lnTo>
                    <a:pt x="11862854" y="57797"/>
                  </a:lnTo>
                  <a:lnTo>
                    <a:pt x="11882615" y="49199"/>
                  </a:lnTo>
                  <a:lnTo>
                    <a:pt x="11886463" y="48844"/>
                  </a:lnTo>
                  <a:lnTo>
                    <a:pt x="11889143" y="48552"/>
                  </a:lnTo>
                  <a:lnTo>
                    <a:pt x="11892344" y="48094"/>
                  </a:lnTo>
                  <a:lnTo>
                    <a:pt x="11893880" y="47688"/>
                  </a:lnTo>
                  <a:lnTo>
                    <a:pt x="11895290" y="47104"/>
                  </a:lnTo>
                  <a:lnTo>
                    <a:pt x="11895290" y="41160"/>
                  </a:lnTo>
                  <a:lnTo>
                    <a:pt x="11894007" y="41579"/>
                  </a:lnTo>
                  <a:lnTo>
                    <a:pt x="11889397" y="42164"/>
                  </a:lnTo>
                  <a:lnTo>
                    <a:pt x="11876735" y="42621"/>
                  </a:lnTo>
                  <a:lnTo>
                    <a:pt x="11872443" y="42976"/>
                  </a:lnTo>
                  <a:lnTo>
                    <a:pt x="11870144" y="43434"/>
                  </a:lnTo>
                  <a:lnTo>
                    <a:pt x="11866563" y="44018"/>
                  </a:lnTo>
                  <a:lnTo>
                    <a:pt x="11852681" y="64668"/>
                  </a:lnTo>
                  <a:lnTo>
                    <a:pt x="11854345" y="68440"/>
                  </a:lnTo>
                  <a:lnTo>
                    <a:pt x="11857673" y="71348"/>
                  </a:lnTo>
                  <a:lnTo>
                    <a:pt x="11861127" y="74256"/>
                  </a:lnTo>
                  <a:lnTo>
                    <a:pt x="11865597" y="75717"/>
                  </a:lnTo>
                  <a:lnTo>
                    <a:pt x="11874691" y="75717"/>
                  </a:lnTo>
                  <a:lnTo>
                    <a:pt x="11878081" y="75069"/>
                  </a:lnTo>
                  <a:lnTo>
                    <a:pt x="11881282" y="73799"/>
                  </a:lnTo>
                  <a:lnTo>
                    <a:pt x="11884609" y="72517"/>
                  </a:lnTo>
                  <a:lnTo>
                    <a:pt x="11888064" y="70535"/>
                  </a:lnTo>
                  <a:lnTo>
                    <a:pt x="11890705" y="68567"/>
                  </a:lnTo>
                  <a:lnTo>
                    <a:pt x="11891645" y="67868"/>
                  </a:lnTo>
                  <a:lnTo>
                    <a:pt x="11891772" y="70535"/>
                  </a:lnTo>
                  <a:lnTo>
                    <a:pt x="11892153" y="72745"/>
                  </a:lnTo>
                  <a:lnTo>
                    <a:pt x="11892788" y="74498"/>
                  </a:lnTo>
                  <a:lnTo>
                    <a:pt x="11902961" y="74498"/>
                  </a:lnTo>
                  <a:lnTo>
                    <a:pt x="11902199" y="71348"/>
                  </a:lnTo>
                  <a:lnTo>
                    <a:pt x="11901818" y="68910"/>
                  </a:lnTo>
                  <a:lnTo>
                    <a:pt x="11901818" y="67868"/>
                  </a:lnTo>
                  <a:lnTo>
                    <a:pt x="11901818" y="64490"/>
                  </a:lnTo>
                  <a:lnTo>
                    <a:pt x="11902326" y="60998"/>
                  </a:lnTo>
                  <a:lnTo>
                    <a:pt x="11905679" y="47104"/>
                  </a:lnTo>
                  <a:lnTo>
                    <a:pt x="11907507" y="39547"/>
                  </a:lnTo>
                  <a:lnTo>
                    <a:pt x="11907901" y="36639"/>
                  </a:lnTo>
                  <a:close/>
                </a:path>
                <a:path w="14525625" h="831850">
                  <a:moveTo>
                    <a:pt x="11948262" y="20408"/>
                  </a:moveTo>
                  <a:lnTo>
                    <a:pt x="11938279" y="20408"/>
                  </a:lnTo>
                  <a:lnTo>
                    <a:pt x="11942890" y="876"/>
                  </a:lnTo>
                  <a:lnTo>
                    <a:pt x="11931180" y="7150"/>
                  </a:lnTo>
                  <a:lnTo>
                    <a:pt x="11928107" y="20408"/>
                  </a:lnTo>
                  <a:lnTo>
                    <a:pt x="11920055" y="20408"/>
                  </a:lnTo>
                  <a:lnTo>
                    <a:pt x="11918518" y="27559"/>
                  </a:lnTo>
                  <a:lnTo>
                    <a:pt x="11926583" y="27559"/>
                  </a:lnTo>
                  <a:lnTo>
                    <a:pt x="11919280" y="58966"/>
                  </a:lnTo>
                  <a:lnTo>
                    <a:pt x="11918353" y="63500"/>
                  </a:lnTo>
                  <a:lnTo>
                    <a:pt x="11918048" y="65366"/>
                  </a:lnTo>
                  <a:lnTo>
                    <a:pt x="11917934" y="69494"/>
                  </a:lnTo>
                  <a:lnTo>
                    <a:pt x="11918836" y="71348"/>
                  </a:lnTo>
                  <a:lnTo>
                    <a:pt x="11920626" y="72745"/>
                  </a:lnTo>
                  <a:lnTo>
                    <a:pt x="11922925" y="74498"/>
                  </a:lnTo>
                  <a:lnTo>
                    <a:pt x="11926126" y="75361"/>
                  </a:lnTo>
                  <a:lnTo>
                    <a:pt x="11932399" y="75361"/>
                  </a:lnTo>
                  <a:lnTo>
                    <a:pt x="11934698" y="75069"/>
                  </a:lnTo>
                  <a:lnTo>
                    <a:pt x="11937136" y="74498"/>
                  </a:lnTo>
                  <a:lnTo>
                    <a:pt x="11938699" y="67691"/>
                  </a:lnTo>
                  <a:lnTo>
                    <a:pt x="11938864" y="66992"/>
                  </a:lnTo>
                  <a:lnTo>
                    <a:pt x="11937073" y="67462"/>
                  </a:lnTo>
                  <a:lnTo>
                    <a:pt x="11935092" y="67691"/>
                  </a:lnTo>
                  <a:lnTo>
                    <a:pt x="11931371" y="67691"/>
                  </a:lnTo>
                  <a:lnTo>
                    <a:pt x="11930228" y="67398"/>
                  </a:lnTo>
                  <a:lnTo>
                    <a:pt x="11929453" y="66814"/>
                  </a:lnTo>
                  <a:lnTo>
                    <a:pt x="11928818" y="66230"/>
                  </a:lnTo>
                  <a:lnTo>
                    <a:pt x="11928500" y="65366"/>
                  </a:lnTo>
                  <a:lnTo>
                    <a:pt x="11928539" y="63271"/>
                  </a:lnTo>
                  <a:lnTo>
                    <a:pt x="11928945" y="61239"/>
                  </a:lnTo>
                  <a:lnTo>
                    <a:pt x="11929834" y="57391"/>
                  </a:lnTo>
                  <a:lnTo>
                    <a:pt x="11936552" y="27559"/>
                  </a:lnTo>
                  <a:lnTo>
                    <a:pt x="11946534" y="27559"/>
                  </a:lnTo>
                  <a:lnTo>
                    <a:pt x="11948262" y="20408"/>
                  </a:lnTo>
                  <a:close/>
                </a:path>
                <a:path w="14525625" h="831850">
                  <a:moveTo>
                    <a:pt x="12004091" y="34721"/>
                  </a:moveTo>
                  <a:lnTo>
                    <a:pt x="12001983" y="29248"/>
                  </a:lnTo>
                  <a:lnTo>
                    <a:pt x="11999062" y="26517"/>
                  </a:lnTo>
                  <a:lnTo>
                    <a:pt x="11997754" y="25298"/>
                  </a:lnTo>
                  <a:lnTo>
                    <a:pt x="11994680" y="22339"/>
                  </a:lnTo>
                  <a:lnTo>
                    <a:pt x="11994680" y="36106"/>
                  </a:lnTo>
                  <a:lnTo>
                    <a:pt x="11994680" y="42735"/>
                  </a:lnTo>
                  <a:lnTo>
                    <a:pt x="11961292" y="42735"/>
                  </a:lnTo>
                  <a:lnTo>
                    <a:pt x="11976710" y="26517"/>
                  </a:lnTo>
                  <a:lnTo>
                    <a:pt x="11985028" y="26517"/>
                  </a:lnTo>
                  <a:lnTo>
                    <a:pt x="11988292" y="27736"/>
                  </a:lnTo>
                  <a:lnTo>
                    <a:pt x="11993410" y="32626"/>
                  </a:lnTo>
                  <a:lnTo>
                    <a:pt x="11994680" y="36106"/>
                  </a:lnTo>
                  <a:lnTo>
                    <a:pt x="11994680" y="22339"/>
                  </a:lnTo>
                  <a:lnTo>
                    <a:pt x="11993537" y="21221"/>
                  </a:lnTo>
                  <a:lnTo>
                    <a:pt x="11987898" y="19189"/>
                  </a:lnTo>
                  <a:lnTo>
                    <a:pt x="11975236" y="19189"/>
                  </a:lnTo>
                  <a:lnTo>
                    <a:pt x="11970055" y="20586"/>
                  </a:lnTo>
                  <a:lnTo>
                    <a:pt x="11965318" y="23380"/>
                  </a:lnTo>
                  <a:lnTo>
                    <a:pt x="11960581" y="26047"/>
                  </a:lnTo>
                  <a:lnTo>
                    <a:pt x="11956682" y="30175"/>
                  </a:lnTo>
                  <a:lnTo>
                    <a:pt x="11953608" y="35763"/>
                  </a:lnTo>
                  <a:lnTo>
                    <a:pt x="11950675" y="41224"/>
                  </a:lnTo>
                  <a:lnTo>
                    <a:pt x="11949201" y="46926"/>
                  </a:lnTo>
                  <a:lnTo>
                    <a:pt x="11949265" y="57683"/>
                  </a:lnTo>
                  <a:lnTo>
                    <a:pt x="11968137" y="75717"/>
                  </a:lnTo>
                  <a:lnTo>
                    <a:pt x="11979656" y="75717"/>
                  </a:lnTo>
                  <a:lnTo>
                    <a:pt x="12000636" y="57048"/>
                  </a:lnTo>
                  <a:lnTo>
                    <a:pt x="11990654" y="56172"/>
                  </a:lnTo>
                  <a:lnTo>
                    <a:pt x="11988864" y="60007"/>
                  </a:lnTo>
                  <a:lnTo>
                    <a:pt x="11986235" y="62979"/>
                  </a:lnTo>
                  <a:lnTo>
                    <a:pt x="11982780" y="65074"/>
                  </a:lnTo>
                  <a:lnTo>
                    <a:pt x="11979453" y="67170"/>
                  </a:lnTo>
                  <a:lnTo>
                    <a:pt x="11976062" y="68211"/>
                  </a:lnTo>
                  <a:lnTo>
                    <a:pt x="11968899" y="68211"/>
                  </a:lnTo>
                  <a:lnTo>
                    <a:pt x="11965762" y="66878"/>
                  </a:lnTo>
                  <a:lnTo>
                    <a:pt x="11960644" y="61518"/>
                  </a:lnTo>
                  <a:lnTo>
                    <a:pt x="11959374" y="57683"/>
                  </a:lnTo>
                  <a:lnTo>
                    <a:pt x="11959438" y="50761"/>
                  </a:lnTo>
                  <a:lnTo>
                    <a:pt x="11959565" y="49720"/>
                  </a:lnTo>
                  <a:lnTo>
                    <a:pt x="12003316" y="49720"/>
                  </a:lnTo>
                  <a:lnTo>
                    <a:pt x="12003837" y="46926"/>
                  </a:lnTo>
                  <a:lnTo>
                    <a:pt x="12004091" y="44259"/>
                  </a:lnTo>
                  <a:lnTo>
                    <a:pt x="12004091" y="42735"/>
                  </a:lnTo>
                  <a:lnTo>
                    <a:pt x="12004091" y="34721"/>
                  </a:lnTo>
                  <a:close/>
                </a:path>
                <a:path w="14525625" h="831850">
                  <a:moveTo>
                    <a:pt x="12027319" y="64020"/>
                  </a:moveTo>
                  <a:lnTo>
                    <a:pt x="12015991" y="64020"/>
                  </a:lnTo>
                  <a:lnTo>
                    <a:pt x="12013502" y="74498"/>
                  </a:lnTo>
                  <a:lnTo>
                    <a:pt x="12025008" y="74498"/>
                  </a:lnTo>
                  <a:lnTo>
                    <a:pt x="12027319" y="64020"/>
                  </a:lnTo>
                  <a:close/>
                </a:path>
                <a:path w="14525625" h="831850">
                  <a:moveTo>
                    <a:pt x="12037301" y="20408"/>
                  </a:moveTo>
                  <a:lnTo>
                    <a:pt x="12025973" y="20408"/>
                  </a:lnTo>
                  <a:lnTo>
                    <a:pt x="12023484" y="30873"/>
                  </a:lnTo>
                  <a:lnTo>
                    <a:pt x="12034990" y="30873"/>
                  </a:lnTo>
                  <a:lnTo>
                    <a:pt x="12037301" y="20408"/>
                  </a:lnTo>
                  <a:close/>
                </a:path>
                <a:path w="14525625" h="831850">
                  <a:moveTo>
                    <a:pt x="14197483" y="0"/>
                  </a:moveTo>
                  <a:lnTo>
                    <a:pt x="14186154" y="0"/>
                  </a:lnTo>
                  <a:lnTo>
                    <a:pt x="14156792" y="48679"/>
                  </a:lnTo>
                  <a:lnTo>
                    <a:pt x="14154607" y="52514"/>
                  </a:lnTo>
                  <a:lnTo>
                    <a:pt x="14148346" y="63855"/>
                  </a:lnTo>
                  <a:lnTo>
                    <a:pt x="14147826" y="58966"/>
                  </a:lnTo>
                  <a:lnTo>
                    <a:pt x="14146746" y="52451"/>
                  </a:lnTo>
                  <a:lnTo>
                    <a:pt x="14145070" y="44259"/>
                  </a:lnTo>
                  <a:lnTo>
                    <a:pt x="14135481" y="0"/>
                  </a:lnTo>
                  <a:lnTo>
                    <a:pt x="14124927" y="0"/>
                  </a:lnTo>
                  <a:lnTo>
                    <a:pt x="14140663" y="74498"/>
                  </a:lnTo>
                  <a:lnTo>
                    <a:pt x="14152372" y="74498"/>
                  </a:lnTo>
                  <a:lnTo>
                    <a:pt x="14158811" y="63855"/>
                  </a:lnTo>
                  <a:lnTo>
                    <a:pt x="14197483" y="0"/>
                  </a:lnTo>
                  <a:close/>
                </a:path>
                <a:path w="14525625" h="831850">
                  <a:moveTo>
                    <a:pt x="14243736" y="34721"/>
                  </a:moveTo>
                  <a:lnTo>
                    <a:pt x="14241628" y="29248"/>
                  </a:lnTo>
                  <a:lnTo>
                    <a:pt x="14238707" y="26517"/>
                  </a:lnTo>
                  <a:lnTo>
                    <a:pt x="14237399" y="25298"/>
                  </a:lnTo>
                  <a:lnTo>
                    <a:pt x="14234338" y="22339"/>
                  </a:lnTo>
                  <a:lnTo>
                    <a:pt x="14234338" y="36106"/>
                  </a:lnTo>
                  <a:lnTo>
                    <a:pt x="14234338" y="42735"/>
                  </a:lnTo>
                  <a:lnTo>
                    <a:pt x="14200937" y="42735"/>
                  </a:lnTo>
                  <a:lnTo>
                    <a:pt x="14216355" y="26517"/>
                  </a:lnTo>
                  <a:lnTo>
                    <a:pt x="14224673" y="26517"/>
                  </a:lnTo>
                  <a:lnTo>
                    <a:pt x="14227937" y="27736"/>
                  </a:lnTo>
                  <a:lnTo>
                    <a:pt x="14233055" y="32626"/>
                  </a:lnTo>
                  <a:lnTo>
                    <a:pt x="14234338" y="36106"/>
                  </a:lnTo>
                  <a:lnTo>
                    <a:pt x="14234338" y="22339"/>
                  </a:lnTo>
                  <a:lnTo>
                    <a:pt x="14233182" y="21221"/>
                  </a:lnTo>
                  <a:lnTo>
                    <a:pt x="14227556" y="19189"/>
                  </a:lnTo>
                  <a:lnTo>
                    <a:pt x="14214882" y="19189"/>
                  </a:lnTo>
                  <a:lnTo>
                    <a:pt x="14209700" y="20586"/>
                  </a:lnTo>
                  <a:lnTo>
                    <a:pt x="14204963" y="23380"/>
                  </a:lnTo>
                  <a:lnTo>
                    <a:pt x="14200238" y="26047"/>
                  </a:lnTo>
                  <a:lnTo>
                    <a:pt x="14196327" y="30175"/>
                  </a:lnTo>
                  <a:lnTo>
                    <a:pt x="14193266" y="35763"/>
                  </a:lnTo>
                  <a:lnTo>
                    <a:pt x="14190320" y="41224"/>
                  </a:lnTo>
                  <a:lnTo>
                    <a:pt x="14188847" y="46926"/>
                  </a:lnTo>
                  <a:lnTo>
                    <a:pt x="14188910" y="57683"/>
                  </a:lnTo>
                  <a:lnTo>
                    <a:pt x="14207782" y="75717"/>
                  </a:lnTo>
                  <a:lnTo>
                    <a:pt x="14219301" y="75717"/>
                  </a:lnTo>
                  <a:lnTo>
                    <a:pt x="14240282" y="57048"/>
                  </a:lnTo>
                  <a:lnTo>
                    <a:pt x="14230299" y="56172"/>
                  </a:lnTo>
                  <a:lnTo>
                    <a:pt x="14228509" y="60007"/>
                  </a:lnTo>
                  <a:lnTo>
                    <a:pt x="14225892" y="62979"/>
                  </a:lnTo>
                  <a:lnTo>
                    <a:pt x="14222438" y="65074"/>
                  </a:lnTo>
                  <a:lnTo>
                    <a:pt x="14219111" y="67170"/>
                  </a:lnTo>
                  <a:lnTo>
                    <a:pt x="14215720" y="68211"/>
                  </a:lnTo>
                  <a:lnTo>
                    <a:pt x="14208544" y="68211"/>
                  </a:lnTo>
                  <a:lnTo>
                    <a:pt x="14205420" y="66878"/>
                  </a:lnTo>
                  <a:lnTo>
                    <a:pt x="14200302" y="61518"/>
                  </a:lnTo>
                  <a:lnTo>
                    <a:pt x="14199019" y="57683"/>
                  </a:lnTo>
                  <a:lnTo>
                    <a:pt x="14199083" y="50761"/>
                  </a:lnTo>
                  <a:lnTo>
                    <a:pt x="14199210" y="49720"/>
                  </a:lnTo>
                  <a:lnTo>
                    <a:pt x="14242974" y="49720"/>
                  </a:lnTo>
                  <a:lnTo>
                    <a:pt x="14243482" y="46926"/>
                  </a:lnTo>
                  <a:lnTo>
                    <a:pt x="14243736" y="44310"/>
                  </a:lnTo>
                  <a:lnTo>
                    <a:pt x="14243736" y="42735"/>
                  </a:lnTo>
                  <a:lnTo>
                    <a:pt x="14243736" y="34721"/>
                  </a:lnTo>
                  <a:close/>
                </a:path>
                <a:path w="14525625" h="831850">
                  <a:moveTo>
                    <a:pt x="14294599" y="21285"/>
                  </a:moveTo>
                  <a:lnTo>
                    <a:pt x="14291653" y="19888"/>
                  </a:lnTo>
                  <a:lnTo>
                    <a:pt x="14289227" y="19189"/>
                  </a:lnTo>
                  <a:lnTo>
                    <a:pt x="14284236" y="19189"/>
                  </a:lnTo>
                  <a:lnTo>
                    <a:pt x="14281226" y="20231"/>
                  </a:lnTo>
                  <a:lnTo>
                    <a:pt x="14278293" y="22326"/>
                  </a:lnTo>
                  <a:lnTo>
                    <a:pt x="14275346" y="24307"/>
                  </a:lnTo>
                  <a:lnTo>
                    <a:pt x="14272336" y="27393"/>
                  </a:lnTo>
                  <a:lnTo>
                    <a:pt x="14269263" y="31572"/>
                  </a:lnTo>
                  <a:lnTo>
                    <a:pt x="14271765" y="20408"/>
                  </a:lnTo>
                  <a:lnTo>
                    <a:pt x="14262938" y="20408"/>
                  </a:lnTo>
                  <a:lnTo>
                    <a:pt x="14250454" y="74498"/>
                  </a:lnTo>
                  <a:lnTo>
                    <a:pt x="14260055" y="74498"/>
                  </a:lnTo>
                  <a:lnTo>
                    <a:pt x="14267218" y="43561"/>
                  </a:lnTo>
                  <a:lnTo>
                    <a:pt x="14270165" y="37096"/>
                  </a:lnTo>
                  <a:lnTo>
                    <a:pt x="14275854" y="31572"/>
                  </a:lnTo>
                  <a:lnTo>
                    <a:pt x="14277581" y="29895"/>
                  </a:lnTo>
                  <a:lnTo>
                    <a:pt x="14281226" y="28092"/>
                  </a:lnTo>
                  <a:lnTo>
                    <a:pt x="14286865" y="28092"/>
                  </a:lnTo>
                  <a:lnTo>
                    <a:pt x="14288783" y="28663"/>
                  </a:lnTo>
                  <a:lnTo>
                    <a:pt x="14290574" y="29832"/>
                  </a:lnTo>
                  <a:lnTo>
                    <a:pt x="14291399" y="28092"/>
                  </a:lnTo>
                  <a:lnTo>
                    <a:pt x="14294599" y="21285"/>
                  </a:lnTo>
                  <a:close/>
                </a:path>
                <a:path w="14525625" h="831850">
                  <a:moveTo>
                    <a:pt x="14342161" y="36283"/>
                  </a:moveTo>
                  <a:lnTo>
                    <a:pt x="14342034" y="31165"/>
                  </a:lnTo>
                  <a:lnTo>
                    <a:pt x="14339989" y="27038"/>
                  </a:lnTo>
                  <a:lnTo>
                    <a:pt x="14339100" y="26339"/>
                  </a:lnTo>
                  <a:lnTo>
                    <a:pt x="14336014" y="23901"/>
                  </a:lnTo>
                  <a:lnTo>
                    <a:pt x="14332179" y="20764"/>
                  </a:lnTo>
                  <a:lnTo>
                    <a:pt x="14326553" y="19189"/>
                  </a:lnTo>
                  <a:lnTo>
                    <a:pt x="14312481" y="19189"/>
                  </a:lnTo>
                  <a:lnTo>
                    <a:pt x="14307236" y="20764"/>
                  </a:lnTo>
                  <a:lnTo>
                    <a:pt x="14299679" y="26924"/>
                  </a:lnTo>
                  <a:lnTo>
                    <a:pt x="14297825" y="30581"/>
                  </a:lnTo>
                  <a:lnTo>
                    <a:pt x="14297825" y="37338"/>
                  </a:lnTo>
                  <a:lnTo>
                    <a:pt x="14298460" y="39484"/>
                  </a:lnTo>
                  <a:lnTo>
                    <a:pt x="14301026" y="43205"/>
                  </a:lnTo>
                  <a:lnTo>
                    <a:pt x="14302943" y="44831"/>
                  </a:lnTo>
                  <a:lnTo>
                    <a:pt x="14305509" y="46228"/>
                  </a:lnTo>
                  <a:lnTo>
                    <a:pt x="14306906" y="47040"/>
                  </a:lnTo>
                  <a:lnTo>
                    <a:pt x="14310297" y="48501"/>
                  </a:lnTo>
                  <a:lnTo>
                    <a:pt x="14321054" y="52679"/>
                  </a:lnTo>
                  <a:lnTo>
                    <a:pt x="14324444" y="54432"/>
                  </a:lnTo>
                  <a:lnTo>
                    <a:pt x="14325854" y="55829"/>
                  </a:lnTo>
                  <a:lnTo>
                    <a:pt x="14327124" y="57340"/>
                  </a:lnTo>
                  <a:lnTo>
                    <a:pt x="14327772" y="58851"/>
                  </a:lnTo>
                  <a:lnTo>
                    <a:pt x="14327772" y="62572"/>
                  </a:lnTo>
                  <a:lnTo>
                    <a:pt x="14326616" y="64490"/>
                  </a:lnTo>
                  <a:lnTo>
                    <a:pt x="14324317" y="66116"/>
                  </a:lnTo>
                  <a:lnTo>
                    <a:pt x="14322133" y="67741"/>
                  </a:lnTo>
                  <a:lnTo>
                    <a:pt x="14318806" y="68567"/>
                  </a:lnTo>
                  <a:lnTo>
                    <a:pt x="14311135" y="68567"/>
                  </a:lnTo>
                  <a:lnTo>
                    <a:pt x="14299743" y="58153"/>
                  </a:lnTo>
                  <a:lnTo>
                    <a:pt x="14299743" y="55473"/>
                  </a:lnTo>
                  <a:lnTo>
                    <a:pt x="14289570" y="55994"/>
                  </a:lnTo>
                  <a:lnTo>
                    <a:pt x="14289316" y="62979"/>
                  </a:lnTo>
                  <a:lnTo>
                    <a:pt x="14291551" y="67983"/>
                  </a:lnTo>
                  <a:lnTo>
                    <a:pt x="14301153" y="74142"/>
                  </a:lnTo>
                  <a:lnTo>
                    <a:pt x="14307045" y="75717"/>
                  </a:lnTo>
                  <a:lnTo>
                    <a:pt x="14318933" y="75717"/>
                  </a:lnTo>
                  <a:lnTo>
                    <a:pt x="14337945" y="61988"/>
                  </a:lnTo>
                  <a:lnTo>
                    <a:pt x="14337945" y="55245"/>
                  </a:lnTo>
                  <a:lnTo>
                    <a:pt x="14313815" y="40005"/>
                  </a:lnTo>
                  <a:lnTo>
                    <a:pt x="14310944" y="38671"/>
                  </a:lnTo>
                  <a:lnTo>
                    <a:pt x="14308125" y="36461"/>
                  </a:lnTo>
                  <a:lnTo>
                    <a:pt x="14307236" y="34950"/>
                  </a:lnTo>
                  <a:lnTo>
                    <a:pt x="14307236" y="31572"/>
                  </a:lnTo>
                  <a:lnTo>
                    <a:pt x="14308188" y="30010"/>
                  </a:lnTo>
                  <a:lnTo>
                    <a:pt x="14312164" y="27101"/>
                  </a:lnTo>
                  <a:lnTo>
                    <a:pt x="14314907" y="26339"/>
                  </a:lnTo>
                  <a:lnTo>
                    <a:pt x="14322717" y="26339"/>
                  </a:lnTo>
                  <a:lnTo>
                    <a:pt x="14326108" y="27330"/>
                  </a:lnTo>
                  <a:lnTo>
                    <a:pt x="14328534" y="29311"/>
                  </a:lnTo>
                  <a:lnTo>
                    <a:pt x="14330972" y="31165"/>
                  </a:lnTo>
                  <a:lnTo>
                    <a:pt x="14332242" y="33731"/>
                  </a:lnTo>
                  <a:lnTo>
                    <a:pt x="14332369" y="36982"/>
                  </a:lnTo>
                  <a:lnTo>
                    <a:pt x="14342161" y="36283"/>
                  </a:lnTo>
                  <a:close/>
                </a:path>
                <a:path w="14525625" h="831850">
                  <a:moveTo>
                    <a:pt x="14367980" y="20408"/>
                  </a:moveTo>
                  <a:lnTo>
                    <a:pt x="14357807" y="20408"/>
                  </a:lnTo>
                  <a:lnTo>
                    <a:pt x="14345526" y="74498"/>
                  </a:lnTo>
                  <a:lnTo>
                    <a:pt x="14355686" y="74498"/>
                  </a:lnTo>
                  <a:lnTo>
                    <a:pt x="14367980" y="20408"/>
                  </a:lnTo>
                  <a:close/>
                </a:path>
                <a:path w="14525625" h="831850">
                  <a:moveTo>
                    <a:pt x="14372768" y="0"/>
                  </a:moveTo>
                  <a:lnTo>
                    <a:pt x="14362608" y="0"/>
                  </a:lnTo>
                  <a:lnTo>
                    <a:pt x="14360297" y="10287"/>
                  </a:lnTo>
                  <a:lnTo>
                    <a:pt x="14370279" y="10287"/>
                  </a:lnTo>
                  <a:lnTo>
                    <a:pt x="14372768" y="0"/>
                  </a:lnTo>
                  <a:close/>
                </a:path>
                <a:path w="14525625" h="831850">
                  <a:moveTo>
                    <a:pt x="14429321" y="34886"/>
                  </a:moveTo>
                  <a:lnTo>
                    <a:pt x="14427149" y="29362"/>
                  </a:lnTo>
                  <a:lnTo>
                    <a:pt x="14423911" y="26339"/>
                  </a:lnTo>
                  <a:lnTo>
                    <a:pt x="14419339" y="22059"/>
                  </a:lnTo>
                  <a:lnTo>
                    <a:pt x="14419339" y="36982"/>
                  </a:lnTo>
                  <a:lnTo>
                    <a:pt x="14419339" y="44894"/>
                  </a:lnTo>
                  <a:lnTo>
                    <a:pt x="14418767" y="48094"/>
                  </a:lnTo>
                  <a:lnTo>
                    <a:pt x="14417612" y="51460"/>
                  </a:lnTo>
                  <a:lnTo>
                    <a:pt x="14416888" y="53784"/>
                  </a:lnTo>
                  <a:lnTo>
                    <a:pt x="14416773" y="54076"/>
                  </a:lnTo>
                  <a:lnTo>
                    <a:pt x="14403794" y="67335"/>
                  </a:lnTo>
                  <a:lnTo>
                    <a:pt x="14401749" y="68160"/>
                  </a:lnTo>
                  <a:lnTo>
                    <a:pt x="14399641" y="68567"/>
                  </a:lnTo>
                  <a:lnTo>
                    <a:pt x="14393367" y="68567"/>
                  </a:lnTo>
                  <a:lnTo>
                    <a:pt x="14383258" y="50355"/>
                  </a:lnTo>
                  <a:lnTo>
                    <a:pt x="14383703" y="47282"/>
                  </a:lnTo>
                  <a:lnTo>
                    <a:pt x="14401940" y="26339"/>
                  </a:lnTo>
                  <a:lnTo>
                    <a:pt x="14409230" y="26339"/>
                  </a:lnTo>
                  <a:lnTo>
                    <a:pt x="14412621" y="27736"/>
                  </a:lnTo>
                  <a:lnTo>
                    <a:pt x="14415313" y="30530"/>
                  </a:lnTo>
                  <a:lnTo>
                    <a:pt x="14417993" y="33210"/>
                  </a:lnTo>
                  <a:lnTo>
                    <a:pt x="14419339" y="36982"/>
                  </a:lnTo>
                  <a:lnTo>
                    <a:pt x="14419339" y="22059"/>
                  </a:lnTo>
                  <a:lnTo>
                    <a:pt x="14418450" y="21221"/>
                  </a:lnTo>
                  <a:lnTo>
                    <a:pt x="14412684" y="19189"/>
                  </a:lnTo>
                  <a:lnTo>
                    <a:pt x="14396441" y="19189"/>
                  </a:lnTo>
                  <a:lnTo>
                    <a:pt x="14373174" y="53035"/>
                  </a:lnTo>
                  <a:lnTo>
                    <a:pt x="14373085" y="58381"/>
                  </a:lnTo>
                  <a:lnTo>
                    <a:pt x="14374013" y="62052"/>
                  </a:lnTo>
                  <a:lnTo>
                    <a:pt x="14392859" y="75717"/>
                  </a:lnTo>
                  <a:lnTo>
                    <a:pt x="14403096" y="75717"/>
                  </a:lnTo>
                  <a:lnTo>
                    <a:pt x="14425105" y="59143"/>
                  </a:lnTo>
                  <a:lnTo>
                    <a:pt x="14427911" y="53784"/>
                  </a:lnTo>
                  <a:lnTo>
                    <a:pt x="14429308" y="48094"/>
                  </a:lnTo>
                  <a:lnTo>
                    <a:pt x="14429321" y="34886"/>
                  </a:lnTo>
                  <a:close/>
                </a:path>
                <a:path w="14525625" h="831850">
                  <a:moveTo>
                    <a:pt x="14491703" y="28321"/>
                  </a:moveTo>
                  <a:lnTo>
                    <a:pt x="14491056" y="26860"/>
                  </a:lnTo>
                  <a:lnTo>
                    <a:pt x="14490294" y="25184"/>
                  </a:lnTo>
                  <a:lnTo>
                    <a:pt x="14487474" y="22847"/>
                  </a:lnTo>
                  <a:lnTo>
                    <a:pt x="14484795" y="20408"/>
                  </a:lnTo>
                  <a:lnTo>
                    <a:pt x="14481086" y="19189"/>
                  </a:lnTo>
                  <a:lnTo>
                    <a:pt x="14472641" y="19189"/>
                  </a:lnTo>
                  <a:lnTo>
                    <a:pt x="14469059" y="20066"/>
                  </a:lnTo>
                  <a:lnTo>
                    <a:pt x="14462151" y="23545"/>
                  </a:lnTo>
                  <a:lnTo>
                    <a:pt x="14458429" y="26225"/>
                  </a:lnTo>
                  <a:lnTo>
                    <a:pt x="14454467" y="29832"/>
                  </a:lnTo>
                  <a:lnTo>
                    <a:pt x="14456575" y="20408"/>
                  </a:lnTo>
                  <a:lnTo>
                    <a:pt x="14447558" y="20408"/>
                  </a:lnTo>
                  <a:lnTo>
                    <a:pt x="14435087" y="74498"/>
                  </a:lnTo>
                  <a:lnTo>
                    <a:pt x="14445260" y="74498"/>
                  </a:lnTo>
                  <a:lnTo>
                    <a:pt x="14451013" y="49364"/>
                  </a:lnTo>
                  <a:lnTo>
                    <a:pt x="14452803" y="41109"/>
                  </a:lnTo>
                  <a:lnTo>
                    <a:pt x="14455750" y="35293"/>
                  </a:lnTo>
                  <a:lnTo>
                    <a:pt x="14462379" y="29832"/>
                  </a:lnTo>
                  <a:lnTo>
                    <a:pt x="14463941" y="28549"/>
                  </a:lnTo>
                  <a:lnTo>
                    <a:pt x="14468539" y="26860"/>
                  </a:lnTo>
                  <a:lnTo>
                    <a:pt x="14476222" y="26860"/>
                  </a:lnTo>
                  <a:lnTo>
                    <a:pt x="14478203" y="27444"/>
                  </a:lnTo>
                  <a:lnTo>
                    <a:pt x="14479613" y="28613"/>
                  </a:lnTo>
                  <a:lnTo>
                    <a:pt x="14481023" y="29654"/>
                  </a:lnTo>
                  <a:lnTo>
                    <a:pt x="14481721" y="31115"/>
                  </a:lnTo>
                  <a:lnTo>
                    <a:pt x="14481721" y="34480"/>
                  </a:lnTo>
                  <a:lnTo>
                    <a:pt x="14481340" y="36931"/>
                  </a:lnTo>
                  <a:lnTo>
                    <a:pt x="14480566" y="40297"/>
                  </a:lnTo>
                  <a:lnTo>
                    <a:pt x="14472514" y="74498"/>
                  </a:lnTo>
                  <a:lnTo>
                    <a:pt x="14482686" y="74498"/>
                  </a:lnTo>
                  <a:lnTo>
                    <a:pt x="14490357" y="41871"/>
                  </a:lnTo>
                  <a:lnTo>
                    <a:pt x="14491259" y="37566"/>
                  </a:lnTo>
                  <a:lnTo>
                    <a:pt x="14491691" y="34480"/>
                  </a:lnTo>
                  <a:lnTo>
                    <a:pt x="14491703" y="28321"/>
                  </a:lnTo>
                  <a:close/>
                </a:path>
                <a:path w="14525625" h="831850">
                  <a:moveTo>
                    <a:pt x="14515313" y="64020"/>
                  </a:moveTo>
                  <a:lnTo>
                    <a:pt x="14503984" y="64020"/>
                  </a:lnTo>
                  <a:lnTo>
                    <a:pt x="14501495" y="74498"/>
                  </a:lnTo>
                  <a:lnTo>
                    <a:pt x="14513014" y="74498"/>
                  </a:lnTo>
                  <a:lnTo>
                    <a:pt x="14515313" y="64020"/>
                  </a:lnTo>
                  <a:close/>
                </a:path>
                <a:path w="14525625" h="831850">
                  <a:moveTo>
                    <a:pt x="14525295" y="20408"/>
                  </a:moveTo>
                  <a:lnTo>
                    <a:pt x="14513967" y="20408"/>
                  </a:lnTo>
                  <a:lnTo>
                    <a:pt x="14511477" y="30873"/>
                  </a:lnTo>
                  <a:lnTo>
                    <a:pt x="14522996" y="30873"/>
                  </a:lnTo>
                  <a:lnTo>
                    <a:pt x="14525295" y="20408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175" y="4291732"/>
              <a:ext cx="1593543" cy="1379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952" y="6543537"/>
              <a:ext cx="1122760" cy="1102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54488" y="2109012"/>
              <a:ext cx="905510" cy="2320925"/>
            </a:xfrm>
            <a:custGeom>
              <a:avLst/>
              <a:gdLst/>
              <a:ahLst/>
              <a:cxnLst/>
              <a:rect l="l" t="t" r="r" b="b"/>
              <a:pathLst>
                <a:path w="905510" h="2320925">
                  <a:moveTo>
                    <a:pt x="95199" y="70535"/>
                  </a:moveTo>
                  <a:lnTo>
                    <a:pt x="60083" y="43726"/>
                  </a:lnTo>
                  <a:lnTo>
                    <a:pt x="40500" y="39420"/>
                  </a:lnTo>
                  <a:lnTo>
                    <a:pt x="33261" y="37033"/>
                  </a:lnTo>
                  <a:lnTo>
                    <a:pt x="30327" y="34709"/>
                  </a:lnTo>
                  <a:lnTo>
                    <a:pt x="28016" y="32969"/>
                  </a:lnTo>
                  <a:lnTo>
                    <a:pt x="26873" y="30822"/>
                  </a:lnTo>
                  <a:lnTo>
                    <a:pt x="39852" y="17792"/>
                  </a:lnTo>
                  <a:lnTo>
                    <a:pt x="53416" y="17792"/>
                  </a:lnTo>
                  <a:lnTo>
                    <a:pt x="58470" y="19011"/>
                  </a:lnTo>
                  <a:lnTo>
                    <a:pt x="61798" y="21450"/>
                  </a:lnTo>
                  <a:lnTo>
                    <a:pt x="65125" y="23774"/>
                  </a:lnTo>
                  <a:lnTo>
                    <a:pt x="67297" y="27673"/>
                  </a:lnTo>
                  <a:lnTo>
                    <a:pt x="68326" y="33147"/>
                  </a:lnTo>
                  <a:lnTo>
                    <a:pt x="91935" y="32270"/>
                  </a:lnTo>
                  <a:lnTo>
                    <a:pt x="90982" y="25311"/>
                  </a:lnTo>
                  <a:lnTo>
                    <a:pt x="88773" y="19240"/>
                  </a:lnTo>
                  <a:lnTo>
                    <a:pt x="88658" y="19011"/>
                  </a:lnTo>
                  <a:lnTo>
                    <a:pt x="87858" y="17792"/>
                  </a:lnTo>
                  <a:lnTo>
                    <a:pt x="85128" y="13627"/>
                  </a:lnTo>
                  <a:lnTo>
                    <a:pt x="47015" y="0"/>
                  </a:lnTo>
                  <a:lnTo>
                    <a:pt x="37934" y="0"/>
                  </a:lnTo>
                  <a:lnTo>
                    <a:pt x="4216" y="24307"/>
                  </a:lnTo>
                  <a:lnTo>
                    <a:pt x="4216" y="38138"/>
                  </a:lnTo>
                  <a:lnTo>
                    <a:pt x="41643" y="61760"/>
                  </a:lnTo>
                  <a:lnTo>
                    <a:pt x="51498" y="63969"/>
                  </a:lnTo>
                  <a:lnTo>
                    <a:pt x="57835" y="65481"/>
                  </a:lnTo>
                  <a:lnTo>
                    <a:pt x="60642" y="66294"/>
                  </a:lnTo>
                  <a:lnTo>
                    <a:pt x="64744" y="67691"/>
                  </a:lnTo>
                  <a:lnTo>
                    <a:pt x="67551" y="69253"/>
                  </a:lnTo>
                  <a:lnTo>
                    <a:pt x="69088" y="71005"/>
                  </a:lnTo>
                  <a:lnTo>
                    <a:pt x="70751" y="72745"/>
                  </a:lnTo>
                  <a:lnTo>
                    <a:pt x="71589" y="74891"/>
                  </a:lnTo>
                  <a:lnTo>
                    <a:pt x="71589" y="81292"/>
                  </a:lnTo>
                  <a:lnTo>
                    <a:pt x="69672" y="84721"/>
                  </a:lnTo>
                  <a:lnTo>
                    <a:pt x="65824" y="87744"/>
                  </a:lnTo>
                  <a:lnTo>
                    <a:pt x="61988" y="90652"/>
                  </a:lnTo>
                  <a:lnTo>
                    <a:pt x="56235" y="92113"/>
                  </a:lnTo>
                  <a:lnTo>
                    <a:pt x="41389" y="92113"/>
                  </a:lnTo>
                  <a:lnTo>
                    <a:pt x="23025" y="71704"/>
                  </a:lnTo>
                  <a:lnTo>
                    <a:pt x="0" y="73621"/>
                  </a:lnTo>
                  <a:lnTo>
                    <a:pt x="28689" y="107937"/>
                  </a:lnTo>
                  <a:lnTo>
                    <a:pt x="48361" y="110248"/>
                  </a:lnTo>
                  <a:lnTo>
                    <a:pt x="55638" y="110020"/>
                  </a:lnTo>
                  <a:lnTo>
                    <a:pt x="91325" y="92113"/>
                  </a:lnTo>
                  <a:lnTo>
                    <a:pt x="95199" y="83451"/>
                  </a:lnTo>
                  <a:lnTo>
                    <a:pt x="95199" y="70535"/>
                  </a:lnTo>
                  <a:close/>
                </a:path>
                <a:path w="905510" h="2320925">
                  <a:moveTo>
                    <a:pt x="111887" y="2289314"/>
                  </a:moveTo>
                  <a:lnTo>
                    <a:pt x="76149" y="2239251"/>
                  </a:lnTo>
                  <a:lnTo>
                    <a:pt x="69672" y="2230183"/>
                  </a:lnTo>
                  <a:lnTo>
                    <a:pt x="65443" y="2224252"/>
                  </a:lnTo>
                  <a:lnTo>
                    <a:pt x="109588" y="2182723"/>
                  </a:lnTo>
                  <a:lnTo>
                    <a:pt x="77724" y="2182723"/>
                  </a:lnTo>
                  <a:lnTo>
                    <a:pt x="29933" y="2230183"/>
                  </a:lnTo>
                  <a:lnTo>
                    <a:pt x="29933" y="2182723"/>
                  </a:lnTo>
                  <a:lnTo>
                    <a:pt x="6324" y="2182723"/>
                  </a:lnTo>
                  <a:lnTo>
                    <a:pt x="6324" y="2289314"/>
                  </a:lnTo>
                  <a:lnTo>
                    <a:pt x="29933" y="2289314"/>
                  </a:lnTo>
                  <a:lnTo>
                    <a:pt x="29933" y="2257044"/>
                  </a:lnTo>
                  <a:lnTo>
                    <a:pt x="49123" y="2239251"/>
                  </a:lnTo>
                  <a:lnTo>
                    <a:pt x="81368" y="2289314"/>
                  </a:lnTo>
                  <a:lnTo>
                    <a:pt x="111887" y="2289314"/>
                  </a:lnTo>
                  <a:close/>
                </a:path>
                <a:path w="905510" h="2320925">
                  <a:moveTo>
                    <a:pt x="196723" y="2256701"/>
                  </a:moveTo>
                  <a:lnTo>
                    <a:pt x="189445" y="2225992"/>
                  </a:lnTo>
                  <a:lnTo>
                    <a:pt x="186359" y="2221801"/>
                  </a:lnTo>
                  <a:lnTo>
                    <a:pt x="180390" y="2216848"/>
                  </a:lnTo>
                  <a:lnTo>
                    <a:pt x="174459" y="2213851"/>
                  </a:lnTo>
                  <a:lnTo>
                    <a:pt x="174459" y="2244140"/>
                  </a:lnTo>
                  <a:lnTo>
                    <a:pt x="140868" y="2244140"/>
                  </a:lnTo>
                  <a:lnTo>
                    <a:pt x="140995" y="2238210"/>
                  </a:lnTo>
                  <a:lnTo>
                    <a:pt x="142468" y="2234133"/>
                  </a:lnTo>
                  <a:lnTo>
                    <a:pt x="148869" y="2227618"/>
                  </a:lnTo>
                  <a:lnTo>
                    <a:pt x="152895" y="2225992"/>
                  </a:lnTo>
                  <a:lnTo>
                    <a:pt x="162369" y="2225992"/>
                  </a:lnTo>
                  <a:lnTo>
                    <a:pt x="166268" y="2227567"/>
                  </a:lnTo>
                  <a:lnTo>
                    <a:pt x="169468" y="2230704"/>
                  </a:lnTo>
                  <a:lnTo>
                    <a:pt x="172669" y="2233726"/>
                  </a:lnTo>
                  <a:lnTo>
                    <a:pt x="174332" y="2238210"/>
                  </a:lnTo>
                  <a:lnTo>
                    <a:pt x="174459" y="2244140"/>
                  </a:lnTo>
                  <a:lnTo>
                    <a:pt x="174459" y="2213851"/>
                  </a:lnTo>
                  <a:lnTo>
                    <a:pt x="173405" y="2213305"/>
                  </a:lnTo>
                  <a:lnTo>
                    <a:pt x="165417" y="2211171"/>
                  </a:lnTo>
                  <a:lnTo>
                    <a:pt x="156413" y="2210460"/>
                  </a:lnTo>
                  <a:lnTo>
                    <a:pt x="148336" y="2211146"/>
                  </a:lnTo>
                  <a:lnTo>
                    <a:pt x="118135" y="2242223"/>
                  </a:lnTo>
                  <a:lnTo>
                    <a:pt x="117462" y="2251291"/>
                  </a:lnTo>
                  <a:lnTo>
                    <a:pt x="117983" y="2258974"/>
                  </a:lnTo>
                  <a:lnTo>
                    <a:pt x="148323" y="2290241"/>
                  </a:lnTo>
                  <a:lnTo>
                    <a:pt x="158724" y="2291067"/>
                  </a:lnTo>
                  <a:lnTo>
                    <a:pt x="167932" y="2291067"/>
                  </a:lnTo>
                  <a:lnTo>
                    <a:pt x="195567" y="2268207"/>
                  </a:lnTo>
                  <a:lnTo>
                    <a:pt x="173113" y="2264727"/>
                  </a:lnTo>
                  <a:lnTo>
                    <a:pt x="171958" y="2268677"/>
                  </a:lnTo>
                  <a:lnTo>
                    <a:pt x="170167" y="2271522"/>
                  </a:lnTo>
                  <a:lnTo>
                    <a:pt x="165315" y="2275014"/>
                  </a:lnTo>
                  <a:lnTo>
                    <a:pt x="162369" y="2275890"/>
                  </a:lnTo>
                  <a:lnTo>
                    <a:pt x="153670" y="2275890"/>
                  </a:lnTo>
                  <a:lnTo>
                    <a:pt x="149313" y="2274201"/>
                  </a:lnTo>
                  <a:lnTo>
                    <a:pt x="142405" y="2267458"/>
                  </a:lnTo>
                  <a:lnTo>
                    <a:pt x="140614" y="2262746"/>
                  </a:lnTo>
                  <a:lnTo>
                    <a:pt x="140487" y="2256701"/>
                  </a:lnTo>
                  <a:lnTo>
                    <a:pt x="196723" y="2256701"/>
                  </a:lnTo>
                  <a:close/>
                </a:path>
                <a:path w="905510" h="2320925">
                  <a:moveTo>
                    <a:pt x="197459" y="69773"/>
                  </a:moveTo>
                  <a:lnTo>
                    <a:pt x="178435" y="35852"/>
                  </a:lnTo>
                  <a:lnTo>
                    <a:pt x="174193" y="33832"/>
                  </a:lnTo>
                  <a:lnTo>
                    <a:pt x="174193" y="61874"/>
                  </a:lnTo>
                  <a:lnTo>
                    <a:pt x="174193" y="77571"/>
                  </a:lnTo>
                  <a:lnTo>
                    <a:pt x="172275" y="83324"/>
                  </a:lnTo>
                  <a:lnTo>
                    <a:pt x="164338" y="91465"/>
                  </a:lnTo>
                  <a:lnTo>
                    <a:pt x="159410" y="93510"/>
                  </a:lnTo>
                  <a:lnTo>
                    <a:pt x="147777" y="93510"/>
                  </a:lnTo>
                  <a:lnTo>
                    <a:pt x="142849" y="91465"/>
                  </a:lnTo>
                  <a:lnTo>
                    <a:pt x="138747" y="87401"/>
                  </a:lnTo>
                  <a:lnTo>
                    <a:pt x="134785" y="83324"/>
                  </a:lnTo>
                  <a:lnTo>
                    <a:pt x="132842" y="77571"/>
                  </a:lnTo>
                  <a:lnTo>
                    <a:pt x="132880" y="61874"/>
                  </a:lnTo>
                  <a:lnTo>
                    <a:pt x="134785" y="56235"/>
                  </a:lnTo>
                  <a:lnTo>
                    <a:pt x="138747" y="52158"/>
                  </a:lnTo>
                  <a:lnTo>
                    <a:pt x="142849" y="48082"/>
                  </a:lnTo>
                  <a:lnTo>
                    <a:pt x="147777" y="46050"/>
                  </a:lnTo>
                  <a:lnTo>
                    <a:pt x="159410" y="46050"/>
                  </a:lnTo>
                  <a:lnTo>
                    <a:pt x="164338" y="48082"/>
                  </a:lnTo>
                  <a:lnTo>
                    <a:pt x="172275" y="56235"/>
                  </a:lnTo>
                  <a:lnTo>
                    <a:pt x="174193" y="61874"/>
                  </a:lnTo>
                  <a:lnTo>
                    <a:pt x="174193" y="33832"/>
                  </a:lnTo>
                  <a:lnTo>
                    <a:pt x="170992" y="32308"/>
                  </a:lnTo>
                  <a:lnTo>
                    <a:pt x="162687" y="30187"/>
                  </a:lnTo>
                  <a:lnTo>
                    <a:pt x="153530" y="29476"/>
                  </a:lnTo>
                  <a:lnTo>
                    <a:pt x="145211" y="29476"/>
                  </a:lnTo>
                  <a:lnTo>
                    <a:pt x="137668" y="31165"/>
                  </a:lnTo>
                  <a:lnTo>
                    <a:pt x="124231" y="37795"/>
                  </a:lnTo>
                  <a:lnTo>
                    <a:pt x="119049" y="42621"/>
                  </a:lnTo>
                  <a:lnTo>
                    <a:pt x="115341" y="49022"/>
                  </a:lnTo>
                  <a:lnTo>
                    <a:pt x="111620" y="55295"/>
                  </a:lnTo>
                  <a:lnTo>
                    <a:pt x="109943" y="61264"/>
                  </a:lnTo>
                  <a:lnTo>
                    <a:pt x="109867" y="77952"/>
                  </a:lnTo>
                  <a:lnTo>
                    <a:pt x="111620" y="85077"/>
                  </a:lnTo>
                  <a:lnTo>
                    <a:pt x="145910" y="110083"/>
                  </a:lnTo>
                  <a:lnTo>
                    <a:pt x="153720" y="110083"/>
                  </a:lnTo>
                  <a:lnTo>
                    <a:pt x="189509" y="93510"/>
                  </a:lnTo>
                  <a:lnTo>
                    <a:pt x="190461" y="92443"/>
                  </a:lnTo>
                  <a:lnTo>
                    <a:pt x="194360" y="85572"/>
                  </a:lnTo>
                  <a:lnTo>
                    <a:pt x="196697" y="77952"/>
                  </a:lnTo>
                  <a:lnTo>
                    <a:pt x="197459" y="69773"/>
                  </a:lnTo>
                  <a:close/>
                </a:path>
                <a:path w="905510" h="2320925">
                  <a:moveTo>
                    <a:pt x="237413" y="1739"/>
                  </a:moveTo>
                  <a:lnTo>
                    <a:pt x="214960" y="1739"/>
                  </a:lnTo>
                  <a:lnTo>
                    <a:pt x="214960" y="108331"/>
                  </a:lnTo>
                  <a:lnTo>
                    <a:pt x="237413" y="108331"/>
                  </a:lnTo>
                  <a:lnTo>
                    <a:pt x="237413" y="1739"/>
                  </a:lnTo>
                  <a:close/>
                </a:path>
                <a:path w="905510" h="2320925">
                  <a:moveTo>
                    <a:pt x="291807" y="2212213"/>
                  </a:moveTo>
                  <a:lnTo>
                    <a:pt x="268389" y="2212213"/>
                  </a:lnTo>
                  <a:lnTo>
                    <a:pt x="248615" y="2266988"/>
                  </a:lnTo>
                  <a:lnTo>
                    <a:pt x="228269" y="2212213"/>
                  </a:lnTo>
                  <a:lnTo>
                    <a:pt x="204470" y="2212213"/>
                  </a:lnTo>
                  <a:lnTo>
                    <a:pt x="236715" y="2289492"/>
                  </a:lnTo>
                  <a:lnTo>
                    <a:pt x="235445" y="2293797"/>
                  </a:lnTo>
                  <a:lnTo>
                    <a:pt x="233514" y="2297341"/>
                  </a:lnTo>
                  <a:lnTo>
                    <a:pt x="230962" y="2300135"/>
                  </a:lnTo>
                  <a:lnTo>
                    <a:pt x="228536" y="2302929"/>
                  </a:lnTo>
                  <a:lnTo>
                    <a:pt x="224688" y="2304326"/>
                  </a:lnTo>
                  <a:lnTo>
                    <a:pt x="216636" y="2304326"/>
                  </a:lnTo>
                  <a:lnTo>
                    <a:pt x="213436" y="2304034"/>
                  </a:lnTo>
                  <a:lnTo>
                    <a:pt x="209854" y="2303449"/>
                  </a:lnTo>
                  <a:lnTo>
                    <a:pt x="211963" y="2319324"/>
                  </a:lnTo>
                  <a:lnTo>
                    <a:pt x="216052" y="2320264"/>
                  </a:lnTo>
                  <a:lnTo>
                    <a:pt x="220281" y="2320721"/>
                  </a:lnTo>
                  <a:lnTo>
                    <a:pt x="228854" y="2320721"/>
                  </a:lnTo>
                  <a:lnTo>
                    <a:pt x="232625" y="2320264"/>
                  </a:lnTo>
                  <a:lnTo>
                    <a:pt x="235953" y="2319324"/>
                  </a:lnTo>
                  <a:lnTo>
                    <a:pt x="239407" y="2318512"/>
                  </a:lnTo>
                  <a:lnTo>
                    <a:pt x="242290" y="2317356"/>
                  </a:lnTo>
                  <a:lnTo>
                    <a:pt x="244589" y="2315845"/>
                  </a:lnTo>
                  <a:lnTo>
                    <a:pt x="246888" y="2314448"/>
                  </a:lnTo>
                  <a:lnTo>
                    <a:pt x="248945" y="2312530"/>
                  </a:lnTo>
                  <a:lnTo>
                    <a:pt x="250736" y="2310079"/>
                  </a:lnTo>
                  <a:lnTo>
                    <a:pt x="252526" y="2307755"/>
                  </a:lnTo>
                  <a:lnTo>
                    <a:pt x="254444" y="2304326"/>
                  </a:lnTo>
                  <a:lnTo>
                    <a:pt x="256489" y="2299792"/>
                  </a:lnTo>
                  <a:lnTo>
                    <a:pt x="261670" y="2286355"/>
                  </a:lnTo>
                  <a:lnTo>
                    <a:pt x="269544" y="2266988"/>
                  </a:lnTo>
                  <a:lnTo>
                    <a:pt x="291807" y="2212213"/>
                  </a:lnTo>
                  <a:close/>
                </a:path>
                <a:path w="905510" h="2320925">
                  <a:moveTo>
                    <a:pt x="337210" y="31229"/>
                  </a:moveTo>
                  <a:lnTo>
                    <a:pt x="314756" y="31229"/>
                  </a:lnTo>
                  <a:lnTo>
                    <a:pt x="314756" y="74726"/>
                  </a:lnTo>
                  <a:lnTo>
                    <a:pt x="314172" y="81699"/>
                  </a:lnTo>
                  <a:lnTo>
                    <a:pt x="313029" y="84607"/>
                  </a:lnTo>
                  <a:lnTo>
                    <a:pt x="312000" y="87401"/>
                  </a:lnTo>
                  <a:lnTo>
                    <a:pt x="309956" y="89789"/>
                  </a:lnTo>
                  <a:lnTo>
                    <a:pt x="306882" y="91757"/>
                  </a:lnTo>
                  <a:lnTo>
                    <a:pt x="303809" y="93624"/>
                  </a:lnTo>
                  <a:lnTo>
                    <a:pt x="300355" y="94551"/>
                  </a:lnTo>
                  <a:lnTo>
                    <a:pt x="293192" y="94551"/>
                  </a:lnTo>
                  <a:lnTo>
                    <a:pt x="282511" y="77457"/>
                  </a:lnTo>
                  <a:lnTo>
                    <a:pt x="282511" y="31229"/>
                  </a:lnTo>
                  <a:lnTo>
                    <a:pt x="260057" y="31229"/>
                  </a:lnTo>
                  <a:lnTo>
                    <a:pt x="260070" y="87401"/>
                  </a:lnTo>
                  <a:lnTo>
                    <a:pt x="282511" y="110083"/>
                  </a:lnTo>
                  <a:lnTo>
                    <a:pt x="293776" y="110083"/>
                  </a:lnTo>
                  <a:lnTo>
                    <a:pt x="316293" y="96824"/>
                  </a:lnTo>
                  <a:lnTo>
                    <a:pt x="316293" y="108331"/>
                  </a:lnTo>
                  <a:lnTo>
                    <a:pt x="337210" y="108331"/>
                  </a:lnTo>
                  <a:lnTo>
                    <a:pt x="337210" y="96824"/>
                  </a:lnTo>
                  <a:lnTo>
                    <a:pt x="337210" y="94551"/>
                  </a:lnTo>
                  <a:lnTo>
                    <a:pt x="337210" y="31229"/>
                  </a:lnTo>
                  <a:close/>
                </a:path>
                <a:path w="905510" h="2320925">
                  <a:moveTo>
                    <a:pt x="401320" y="107111"/>
                  </a:moveTo>
                  <a:lnTo>
                    <a:pt x="399630" y="93154"/>
                  </a:lnTo>
                  <a:lnTo>
                    <a:pt x="399402" y="91236"/>
                  </a:lnTo>
                  <a:lnTo>
                    <a:pt x="395439" y="92519"/>
                  </a:lnTo>
                  <a:lnTo>
                    <a:pt x="392430" y="93154"/>
                  </a:lnTo>
                  <a:lnTo>
                    <a:pt x="388848" y="93154"/>
                  </a:lnTo>
                  <a:lnTo>
                    <a:pt x="384048" y="47447"/>
                  </a:lnTo>
                  <a:lnTo>
                    <a:pt x="399402" y="47447"/>
                  </a:lnTo>
                  <a:lnTo>
                    <a:pt x="399402" y="31229"/>
                  </a:lnTo>
                  <a:lnTo>
                    <a:pt x="384048" y="31229"/>
                  </a:lnTo>
                  <a:lnTo>
                    <a:pt x="384048" y="3835"/>
                  </a:lnTo>
                  <a:lnTo>
                    <a:pt x="361594" y="15875"/>
                  </a:lnTo>
                  <a:lnTo>
                    <a:pt x="361594" y="31229"/>
                  </a:lnTo>
                  <a:lnTo>
                    <a:pt x="351231" y="31229"/>
                  </a:lnTo>
                  <a:lnTo>
                    <a:pt x="351231" y="47447"/>
                  </a:lnTo>
                  <a:lnTo>
                    <a:pt x="361594" y="47447"/>
                  </a:lnTo>
                  <a:lnTo>
                    <a:pt x="361683" y="90538"/>
                  </a:lnTo>
                  <a:lnTo>
                    <a:pt x="361797" y="93154"/>
                  </a:lnTo>
                  <a:lnTo>
                    <a:pt x="379501" y="110083"/>
                  </a:lnTo>
                  <a:lnTo>
                    <a:pt x="390131" y="110083"/>
                  </a:lnTo>
                  <a:lnTo>
                    <a:pt x="396074" y="109093"/>
                  </a:lnTo>
                  <a:lnTo>
                    <a:pt x="401320" y="107111"/>
                  </a:lnTo>
                  <a:close/>
                </a:path>
                <a:path w="905510" h="2320925">
                  <a:moveTo>
                    <a:pt x="437413" y="31229"/>
                  </a:moveTo>
                  <a:lnTo>
                    <a:pt x="414959" y="31229"/>
                  </a:lnTo>
                  <a:lnTo>
                    <a:pt x="414959" y="108331"/>
                  </a:lnTo>
                  <a:lnTo>
                    <a:pt x="437413" y="108331"/>
                  </a:lnTo>
                  <a:lnTo>
                    <a:pt x="437413" y="31229"/>
                  </a:lnTo>
                  <a:close/>
                </a:path>
                <a:path w="905510" h="2320925">
                  <a:moveTo>
                    <a:pt x="437413" y="1739"/>
                  </a:moveTo>
                  <a:lnTo>
                    <a:pt x="414959" y="1739"/>
                  </a:lnTo>
                  <a:lnTo>
                    <a:pt x="414959" y="20751"/>
                  </a:lnTo>
                  <a:lnTo>
                    <a:pt x="437413" y="20751"/>
                  </a:lnTo>
                  <a:lnTo>
                    <a:pt x="437413" y="1739"/>
                  </a:lnTo>
                  <a:close/>
                </a:path>
                <a:path w="905510" h="2320925">
                  <a:moveTo>
                    <a:pt x="464616" y="2182723"/>
                  </a:moveTo>
                  <a:lnTo>
                    <a:pt x="429107" y="2182723"/>
                  </a:lnTo>
                  <a:lnTo>
                    <a:pt x="408190" y="2255482"/>
                  </a:lnTo>
                  <a:lnTo>
                    <a:pt x="393522" y="2205405"/>
                  </a:lnTo>
                  <a:lnTo>
                    <a:pt x="386880" y="2182723"/>
                  </a:lnTo>
                  <a:lnTo>
                    <a:pt x="351370" y="2182723"/>
                  </a:lnTo>
                  <a:lnTo>
                    <a:pt x="351370" y="2289314"/>
                  </a:lnTo>
                  <a:lnTo>
                    <a:pt x="373443" y="2289314"/>
                  </a:lnTo>
                  <a:lnTo>
                    <a:pt x="373443" y="2205405"/>
                  </a:lnTo>
                  <a:lnTo>
                    <a:pt x="396671" y="2289314"/>
                  </a:lnTo>
                  <a:lnTo>
                    <a:pt x="419315" y="2289314"/>
                  </a:lnTo>
                  <a:lnTo>
                    <a:pt x="428764" y="2255482"/>
                  </a:lnTo>
                  <a:lnTo>
                    <a:pt x="442734" y="2205405"/>
                  </a:lnTo>
                  <a:lnTo>
                    <a:pt x="442734" y="2289314"/>
                  </a:lnTo>
                  <a:lnTo>
                    <a:pt x="464616" y="2289314"/>
                  </a:lnTo>
                  <a:lnTo>
                    <a:pt x="464616" y="2205405"/>
                  </a:lnTo>
                  <a:lnTo>
                    <a:pt x="464616" y="2182723"/>
                  </a:lnTo>
                  <a:close/>
                </a:path>
                <a:path w="905510" h="2320925">
                  <a:moveTo>
                    <a:pt x="542950" y="69773"/>
                  </a:moveTo>
                  <a:lnTo>
                    <a:pt x="523925" y="35852"/>
                  </a:lnTo>
                  <a:lnTo>
                    <a:pt x="519696" y="33845"/>
                  </a:lnTo>
                  <a:lnTo>
                    <a:pt x="519696" y="77571"/>
                  </a:lnTo>
                  <a:lnTo>
                    <a:pt x="517766" y="83324"/>
                  </a:lnTo>
                  <a:lnTo>
                    <a:pt x="509828" y="91465"/>
                  </a:lnTo>
                  <a:lnTo>
                    <a:pt x="504901" y="93510"/>
                  </a:lnTo>
                  <a:lnTo>
                    <a:pt x="493268" y="93510"/>
                  </a:lnTo>
                  <a:lnTo>
                    <a:pt x="488340" y="91465"/>
                  </a:lnTo>
                  <a:lnTo>
                    <a:pt x="484238" y="87401"/>
                  </a:lnTo>
                  <a:lnTo>
                    <a:pt x="480275" y="83324"/>
                  </a:lnTo>
                  <a:lnTo>
                    <a:pt x="478332" y="77571"/>
                  </a:lnTo>
                  <a:lnTo>
                    <a:pt x="478370" y="61874"/>
                  </a:lnTo>
                  <a:lnTo>
                    <a:pt x="480275" y="56235"/>
                  </a:lnTo>
                  <a:lnTo>
                    <a:pt x="484238" y="52158"/>
                  </a:lnTo>
                  <a:lnTo>
                    <a:pt x="488340" y="48082"/>
                  </a:lnTo>
                  <a:lnTo>
                    <a:pt x="493268" y="46050"/>
                  </a:lnTo>
                  <a:lnTo>
                    <a:pt x="504901" y="46050"/>
                  </a:lnTo>
                  <a:lnTo>
                    <a:pt x="509828" y="48082"/>
                  </a:lnTo>
                  <a:lnTo>
                    <a:pt x="517766" y="56235"/>
                  </a:lnTo>
                  <a:lnTo>
                    <a:pt x="519684" y="61874"/>
                  </a:lnTo>
                  <a:lnTo>
                    <a:pt x="519696" y="77571"/>
                  </a:lnTo>
                  <a:lnTo>
                    <a:pt x="519696" y="33845"/>
                  </a:lnTo>
                  <a:lnTo>
                    <a:pt x="516483" y="32308"/>
                  </a:lnTo>
                  <a:lnTo>
                    <a:pt x="508190" y="30187"/>
                  </a:lnTo>
                  <a:lnTo>
                    <a:pt x="499021" y="29476"/>
                  </a:lnTo>
                  <a:lnTo>
                    <a:pt x="490702" y="29476"/>
                  </a:lnTo>
                  <a:lnTo>
                    <a:pt x="483158" y="31165"/>
                  </a:lnTo>
                  <a:lnTo>
                    <a:pt x="469722" y="37795"/>
                  </a:lnTo>
                  <a:lnTo>
                    <a:pt x="464540" y="42621"/>
                  </a:lnTo>
                  <a:lnTo>
                    <a:pt x="460832" y="49022"/>
                  </a:lnTo>
                  <a:lnTo>
                    <a:pt x="457123" y="55295"/>
                  </a:lnTo>
                  <a:lnTo>
                    <a:pt x="455434" y="61264"/>
                  </a:lnTo>
                  <a:lnTo>
                    <a:pt x="455358" y="77952"/>
                  </a:lnTo>
                  <a:lnTo>
                    <a:pt x="457123" y="85077"/>
                  </a:lnTo>
                  <a:lnTo>
                    <a:pt x="491413" y="110083"/>
                  </a:lnTo>
                  <a:lnTo>
                    <a:pt x="499211" y="110083"/>
                  </a:lnTo>
                  <a:lnTo>
                    <a:pt x="535000" y="93510"/>
                  </a:lnTo>
                  <a:lnTo>
                    <a:pt x="535952" y="92443"/>
                  </a:lnTo>
                  <a:lnTo>
                    <a:pt x="539851" y="85572"/>
                  </a:lnTo>
                  <a:lnTo>
                    <a:pt x="542188" y="77952"/>
                  </a:lnTo>
                  <a:lnTo>
                    <a:pt x="542950" y="69773"/>
                  </a:lnTo>
                  <a:close/>
                </a:path>
                <a:path w="905510" h="2320925">
                  <a:moveTo>
                    <a:pt x="560679" y="2256701"/>
                  </a:moveTo>
                  <a:lnTo>
                    <a:pt x="553402" y="2225992"/>
                  </a:lnTo>
                  <a:lnTo>
                    <a:pt x="550316" y="2221801"/>
                  </a:lnTo>
                  <a:lnTo>
                    <a:pt x="544347" y="2216848"/>
                  </a:lnTo>
                  <a:lnTo>
                    <a:pt x="538416" y="2213851"/>
                  </a:lnTo>
                  <a:lnTo>
                    <a:pt x="538416" y="2244140"/>
                  </a:lnTo>
                  <a:lnTo>
                    <a:pt x="504825" y="2244140"/>
                  </a:lnTo>
                  <a:lnTo>
                    <a:pt x="504952" y="2238210"/>
                  </a:lnTo>
                  <a:lnTo>
                    <a:pt x="506425" y="2234133"/>
                  </a:lnTo>
                  <a:lnTo>
                    <a:pt x="512826" y="2227618"/>
                  </a:lnTo>
                  <a:lnTo>
                    <a:pt x="516851" y="2225992"/>
                  </a:lnTo>
                  <a:lnTo>
                    <a:pt x="526326" y="2225992"/>
                  </a:lnTo>
                  <a:lnTo>
                    <a:pt x="530225" y="2227567"/>
                  </a:lnTo>
                  <a:lnTo>
                    <a:pt x="533425" y="2230704"/>
                  </a:lnTo>
                  <a:lnTo>
                    <a:pt x="536625" y="2233726"/>
                  </a:lnTo>
                  <a:lnTo>
                    <a:pt x="538289" y="2238210"/>
                  </a:lnTo>
                  <a:lnTo>
                    <a:pt x="538416" y="2244140"/>
                  </a:lnTo>
                  <a:lnTo>
                    <a:pt x="538416" y="2213851"/>
                  </a:lnTo>
                  <a:lnTo>
                    <a:pt x="537362" y="2213305"/>
                  </a:lnTo>
                  <a:lnTo>
                    <a:pt x="529374" y="2211171"/>
                  </a:lnTo>
                  <a:lnTo>
                    <a:pt x="520382" y="2210460"/>
                  </a:lnTo>
                  <a:lnTo>
                    <a:pt x="512292" y="2211146"/>
                  </a:lnTo>
                  <a:lnTo>
                    <a:pt x="482104" y="2242223"/>
                  </a:lnTo>
                  <a:lnTo>
                    <a:pt x="481418" y="2251291"/>
                  </a:lnTo>
                  <a:lnTo>
                    <a:pt x="481939" y="2258974"/>
                  </a:lnTo>
                  <a:lnTo>
                    <a:pt x="512279" y="2290241"/>
                  </a:lnTo>
                  <a:lnTo>
                    <a:pt x="522681" y="2291067"/>
                  </a:lnTo>
                  <a:lnTo>
                    <a:pt x="531888" y="2291067"/>
                  </a:lnTo>
                  <a:lnTo>
                    <a:pt x="559523" y="2268207"/>
                  </a:lnTo>
                  <a:lnTo>
                    <a:pt x="537070" y="2264727"/>
                  </a:lnTo>
                  <a:lnTo>
                    <a:pt x="535927" y="2268677"/>
                  </a:lnTo>
                  <a:lnTo>
                    <a:pt x="534136" y="2271522"/>
                  </a:lnTo>
                  <a:lnTo>
                    <a:pt x="529272" y="2275014"/>
                  </a:lnTo>
                  <a:lnTo>
                    <a:pt x="526326" y="2275890"/>
                  </a:lnTo>
                  <a:lnTo>
                    <a:pt x="517626" y="2275890"/>
                  </a:lnTo>
                  <a:lnTo>
                    <a:pt x="513270" y="2274201"/>
                  </a:lnTo>
                  <a:lnTo>
                    <a:pt x="506361" y="2267458"/>
                  </a:lnTo>
                  <a:lnTo>
                    <a:pt x="504571" y="2262746"/>
                  </a:lnTo>
                  <a:lnTo>
                    <a:pt x="504444" y="2256701"/>
                  </a:lnTo>
                  <a:lnTo>
                    <a:pt x="560679" y="2256701"/>
                  </a:lnTo>
                  <a:close/>
                </a:path>
                <a:path w="905510" h="2320925">
                  <a:moveTo>
                    <a:pt x="619874" y="2288095"/>
                  </a:moveTo>
                  <a:lnTo>
                    <a:pt x="618185" y="2274138"/>
                  </a:lnTo>
                  <a:lnTo>
                    <a:pt x="617956" y="2272220"/>
                  </a:lnTo>
                  <a:lnTo>
                    <a:pt x="613981" y="2273503"/>
                  </a:lnTo>
                  <a:lnTo>
                    <a:pt x="610984" y="2274138"/>
                  </a:lnTo>
                  <a:lnTo>
                    <a:pt x="607390" y="2274138"/>
                  </a:lnTo>
                  <a:lnTo>
                    <a:pt x="602602" y="2228431"/>
                  </a:lnTo>
                  <a:lnTo>
                    <a:pt x="617956" y="2228431"/>
                  </a:lnTo>
                  <a:lnTo>
                    <a:pt x="617956" y="2212213"/>
                  </a:lnTo>
                  <a:lnTo>
                    <a:pt x="602602" y="2212213"/>
                  </a:lnTo>
                  <a:lnTo>
                    <a:pt x="602602" y="2184819"/>
                  </a:lnTo>
                  <a:lnTo>
                    <a:pt x="580136" y="2196858"/>
                  </a:lnTo>
                  <a:lnTo>
                    <a:pt x="580136" y="2212213"/>
                  </a:lnTo>
                  <a:lnTo>
                    <a:pt x="569772" y="2212213"/>
                  </a:lnTo>
                  <a:lnTo>
                    <a:pt x="569772" y="2228431"/>
                  </a:lnTo>
                  <a:lnTo>
                    <a:pt x="580136" y="2228431"/>
                  </a:lnTo>
                  <a:lnTo>
                    <a:pt x="580224" y="2271522"/>
                  </a:lnTo>
                  <a:lnTo>
                    <a:pt x="580339" y="2274138"/>
                  </a:lnTo>
                  <a:lnTo>
                    <a:pt x="598055" y="2291067"/>
                  </a:lnTo>
                  <a:lnTo>
                    <a:pt x="608672" y="2291067"/>
                  </a:lnTo>
                  <a:lnTo>
                    <a:pt x="614629" y="2290076"/>
                  </a:lnTo>
                  <a:lnTo>
                    <a:pt x="619874" y="2288095"/>
                  </a:lnTo>
                  <a:close/>
                </a:path>
                <a:path w="905510" h="2320925">
                  <a:moveTo>
                    <a:pt x="637794" y="54432"/>
                  </a:moveTo>
                  <a:lnTo>
                    <a:pt x="637349" y="49885"/>
                  </a:lnTo>
                  <a:lnTo>
                    <a:pt x="636447" y="46748"/>
                  </a:lnTo>
                  <a:lnTo>
                    <a:pt x="636041" y="45008"/>
                  </a:lnTo>
                  <a:lnTo>
                    <a:pt x="635685" y="43497"/>
                  </a:lnTo>
                  <a:lnTo>
                    <a:pt x="635203" y="42557"/>
                  </a:lnTo>
                  <a:lnTo>
                    <a:pt x="634212" y="40640"/>
                  </a:lnTo>
                  <a:lnTo>
                    <a:pt x="632040" y="38201"/>
                  </a:lnTo>
                  <a:lnTo>
                    <a:pt x="629983" y="35648"/>
                  </a:lnTo>
                  <a:lnTo>
                    <a:pt x="626922" y="33553"/>
                  </a:lnTo>
                  <a:lnTo>
                    <a:pt x="618731" y="30289"/>
                  </a:lnTo>
                  <a:lnTo>
                    <a:pt x="614184" y="29476"/>
                  </a:lnTo>
                  <a:lnTo>
                    <a:pt x="609193" y="29476"/>
                  </a:lnTo>
                  <a:lnTo>
                    <a:pt x="601116" y="30302"/>
                  </a:lnTo>
                  <a:lnTo>
                    <a:pt x="593750" y="32753"/>
                  </a:lnTo>
                  <a:lnTo>
                    <a:pt x="587095" y="36842"/>
                  </a:lnTo>
                  <a:lnTo>
                    <a:pt x="581177" y="42557"/>
                  </a:lnTo>
                  <a:lnTo>
                    <a:pt x="581177" y="31229"/>
                  </a:lnTo>
                  <a:lnTo>
                    <a:pt x="560260" y="31229"/>
                  </a:lnTo>
                  <a:lnTo>
                    <a:pt x="560260" y="108331"/>
                  </a:lnTo>
                  <a:lnTo>
                    <a:pt x="582714" y="108331"/>
                  </a:lnTo>
                  <a:lnTo>
                    <a:pt x="582714" y="64833"/>
                  </a:lnTo>
                  <a:lnTo>
                    <a:pt x="583285" y="58966"/>
                  </a:lnTo>
                  <a:lnTo>
                    <a:pt x="584441" y="55829"/>
                  </a:lnTo>
                  <a:lnTo>
                    <a:pt x="585584" y="52565"/>
                  </a:lnTo>
                  <a:lnTo>
                    <a:pt x="587705" y="49949"/>
                  </a:lnTo>
                  <a:lnTo>
                    <a:pt x="590765" y="47967"/>
                  </a:lnTo>
                  <a:lnTo>
                    <a:pt x="593966" y="45999"/>
                  </a:lnTo>
                  <a:lnTo>
                    <a:pt x="597484" y="45008"/>
                  </a:lnTo>
                  <a:lnTo>
                    <a:pt x="604393" y="45008"/>
                  </a:lnTo>
                  <a:lnTo>
                    <a:pt x="607021" y="45707"/>
                  </a:lnTo>
                  <a:lnTo>
                    <a:pt x="611365" y="48501"/>
                  </a:lnTo>
                  <a:lnTo>
                    <a:pt x="612902" y="50419"/>
                  </a:lnTo>
                  <a:lnTo>
                    <a:pt x="613803" y="52857"/>
                  </a:lnTo>
                  <a:lnTo>
                    <a:pt x="614832" y="55295"/>
                  </a:lnTo>
                  <a:lnTo>
                    <a:pt x="615340" y="60655"/>
                  </a:lnTo>
                  <a:lnTo>
                    <a:pt x="615340" y="108331"/>
                  </a:lnTo>
                  <a:lnTo>
                    <a:pt x="637794" y="108331"/>
                  </a:lnTo>
                  <a:lnTo>
                    <a:pt x="637794" y="54432"/>
                  </a:lnTo>
                  <a:close/>
                </a:path>
                <a:path w="905510" h="2320925">
                  <a:moveTo>
                    <a:pt x="687628" y="2214308"/>
                  </a:moveTo>
                  <a:lnTo>
                    <a:pt x="682891" y="2211743"/>
                  </a:lnTo>
                  <a:lnTo>
                    <a:pt x="677976" y="2210460"/>
                  </a:lnTo>
                  <a:lnTo>
                    <a:pt x="669137" y="2210460"/>
                  </a:lnTo>
                  <a:lnTo>
                    <a:pt x="665873" y="2211273"/>
                  </a:lnTo>
                  <a:lnTo>
                    <a:pt x="660247" y="2214537"/>
                  </a:lnTo>
                  <a:lnTo>
                    <a:pt x="657047" y="2217966"/>
                  </a:lnTo>
                  <a:lnTo>
                    <a:pt x="653465" y="2223198"/>
                  </a:lnTo>
                  <a:lnTo>
                    <a:pt x="653465" y="2212213"/>
                  </a:lnTo>
                  <a:lnTo>
                    <a:pt x="632548" y="2212213"/>
                  </a:lnTo>
                  <a:lnTo>
                    <a:pt x="632548" y="2289314"/>
                  </a:lnTo>
                  <a:lnTo>
                    <a:pt x="655002" y="2289314"/>
                  </a:lnTo>
                  <a:lnTo>
                    <a:pt x="655129" y="2256485"/>
                  </a:lnTo>
                  <a:lnTo>
                    <a:pt x="655485" y="2249233"/>
                  </a:lnTo>
                  <a:lnTo>
                    <a:pt x="662101" y="2231225"/>
                  </a:lnTo>
                  <a:lnTo>
                    <a:pt x="664286" y="2229599"/>
                  </a:lnTo>
                  <a:lnTo>
                    <a:pt x="666965" y="2228786"/>
                  </a:lnTo>
                  <a:lnTo>
                    <a:pt x="673366" y="2228786"/>
                  </a:lnTo>
                  <a:lnTo>
                    <a:pt x="676884" y="2229891"/>
                  </a:lnTo>
                  <a:lnTo>
                    <a:pt x="680720" y="2232101"/>
                  </a:lnTo>
                  <a:lnTo>
                    <a:pt x="682002" y="2228786"/>
                  </a:lnTo>
                  <a:lnTo>
                    <a:pt x="684174" y="2223198"/>
                  </a:lnTo>
                  <a:lnTo>
                    <a:pt x="687628" y="2214308"/>
                  </a:lnTo>
                  <a:close/>
                </a:path>
                <a:path w="905510" h="2320925">
                  <a:moveTo>
                    <a:pt x="719670" y="2212213"/>
                  </a:moveTo>
                  <a:lnTo>
                    <a:pt x="697217" y="2212213"/>
                  </a:lnTo>
                  <a:lnTo>
                    <a:pt x="697217" y="2289314"/>
                  </a:lnTo>
                  <a:lnTo>
                    <a:pt x="719670" y="2289314"/>
                  </a:lnTo>
                  <a:lnTo>
                    <a:pt x="719670" y="2212213"/>
                  </a:lnTo>
                  <a:close/>
                </a:path>
                <a:path w="905510" h="2320925">
                  <a:moveTo>
                    <a:pt x="719670" y="2182723"/>
                  </a:moveTo>
                  <a:lnTo>
                    <a:pt x="697217" y="2182723"/>
                  </a:lnTo>
                  <a:lnTo>
                    <a:pt x="697217" y="2201748"/>
                  </a:lnTo>
                  <a:lnTo>
                    <a:pt x="719670" y="2201748"/>
                  </a:lnTo>
                  <a:lnTo>
                    <a:pt x="719670" y="2182723"/>
                  </a:lnTo>
                  <a:close/>
                </a:path>
                <a:path w="905510" h="2320925">
                  <a:moveTo>
                    <a:pt x="817943" y="2263152"/>
                  </a:moveTo>
                  <a:lnTo>
                    <a:pt x="795870" y="2259660"/>
                  </a:lnTo>
                  <a:lnTo>
                    <a:pt x="794715" y="2265134"/>
                  </a:lnTo>
                  <a:lnTo>
                    <a:pt x="792797" y="2268969"/>
                  </a:lnTo>
                  <a:lnTo>
                    <a:pt x="787425" y="2273389"/>
                  </a:lnTo>
                  <a:lnTo>
                    <a:pt x="783907" y="2274493"/>
                  </a:lnTo>
                  <a:lnTo>
                    <a:pt x="773925" y="2274493"/>
                  </a:lnTo>
                  <a:lnTo>
                    <a:pt x="769378" y="2272627"/>
                  </a:lnTo>
                  <a:lnTo>
                    <a:pt x="765924" y="2268905"/>
                  </a:lnTo>
                  <a:lnTo>
                    <a:pt x="762596" y="2265070"/>
                  </a:lnTo>
                  <a:lnTo>
                    <a:pt x="760933" y="2258555"/>
                  </a:lnTo>
                  <a:lnTo>
                    <a:pt x="760933" y="2241118"/>
                  </a:lnTo>
                  <a:lnTo>
                    <a:pt x="762596" y="2235238"/>
                  </a:lnTo>
                  <a:lnTo>
                    <a:pt x="769251" y="2228265"/>
                  </a:lnTo>
                  <a:lnTo>
                    <a:pt x="773734" y="2226513"/>
                  </a:lnTo>
                  <a:lnTo>
                    <a:pt x="783450" y="2226513"/>
                  </a:lnTo>
                  <a:lnTo>
                    <a:pt x="786841" y="2227567"/>
                  </a:lnTo>
                  <a:lnTo>
                    <a:pt x="789533" y="2229650"/>
                  </a:lnTo>
                  <a:lnTo>
                    <a:pt x="792226" y="2231631"/>
                  </a:lnTo>
                  <a:lnTo>
                    <a:pt x="793953" y="2234603"/>
                  </a:lnTo>
                  <a:lnTo>
                    <a:pt x="794715" y="2238552"/>
                  </a:lnTo>
                  <a:lnTo>
                    <a:pt x="816787" y="2234895"/>
                  </a:lnTo>
                  <a:lnTo>
                    <a:pt x="814095" y="2226627"/>
                  </a:lnTo>
                  <a:lnTo>
                    <a:pt x="809688" y="2220531"/>
                  </a:lnTo>
                  <a:lnTo>
                    <a:pt x="803541" y="2216569"/>
                  </a:lnTo>
                  <a:lnTo>
                    <a:pt x="797534" y="2212505"/>
                  </a:lnTo>
                  <a:lnTo>
                    <a:pt x="789343" y="2210460"/>
                  </a:lnTo>
                  <a:lnTo>
                    <a:pt x="778979" y="2210460"/>
                  </a:lnTo>
                  <a:lnTo>
                    <a:pt x="743978" y="2226957"/>
                  </a:lnTo>
                  <a:lnTo>
                    <a:pt x="737717" y="2250770"/>
                  </a:lnTo>
                  <a:lnTo>
                    <a:pt x="738403" y="2259749"/>
                  </a:lnTo>
                  <a:lnTo>
                    <a:pt x="769747" y="2290394"/>
                  </a:lnTo>
                  <a:lnTo>
                    <a:pt x="778598" y="2291067"/>
                  </a:lnTo>
                  <a:lnTo>
                    <a:pt x="786345" y="2290635"/>
                  </a:lnTo>
                  <a:lnTo>
                    <a:pt x="815632" y="2272334"/>
                  </a:lnTo>
                  <a:lnTo>
                    <a:pt x="817943" y="2263152"/>
                  </a:lnTo>
                  <a:close/>
                </a:path>
                <a:path w="905510" h="2320925">
                  <a:moveTo>
                    <a:pt x="905154" y="2258733"/>
                  </a:moveTo>
                  <a:lnTo>
                    <a:pt x="861009" y="2238438"/>
                  </a:lnTo>
                  <a:lnTo>
                    <a:pt x="854100" y="2236520"/>
                  </a:lnTo>
                  <a:lnTo>
                    <a:pt x="850646" y="2234196"/>
                  </a:lnTo>
                  <a:lnTo>
                    <a:pt x="849871" y="2232914"/>
                  </a:lnTo>
                  <a:lnTo>
                    <a:pt x="849871" y="2229777"/>
                  </a:lnTo>
                  <a:lnTo>
                    <a:pt x="850709" y="2228431"/>
                  </a:lnTo>
                  <a:lnTo>
                    <a:pt x="852373" y="2227389"/>
                  </a:lnTo>
                  <a:lnTo>
                    <a:pt x="854925" y="2225878"/>
                  </a:lnTo>
                  <a:lnTo>
                    <a:pt x="859155" y="2225116"/>
                  </a:lnTo>
                  <a:lnTo>
                    <a:pt x="869772" y="2225116"/>
                  </a:lnTo>
                  <a:lnTo>
                    <a:pt x="873417" y="2225929"/>
                  </a:lnTo>
                  <a:lnTo>
                    <a:pt x="875982" y="2227567"/>
                  </a:lnTo>
                  <a:lnTo>
                    <a:pt x="878535" y="2229078"/>
                  </a:lnTo>
                  <a:lnTo>
                    <a:pt x="880262" y="2231339"/>
                  </a:lnTo>
                  <a:lnTo>
                    <a:pt x="881164" y="2234361"/>
                  </a:lnTo>
                  <a:lnTo>
                    <a:pt x="902271" y="2230882"/>
                  </a:lnTo>
                  <a:lnTo>
                    <a:pt x="900518" y="2225116"/>
                  </a:lnTo>
                  <a:lnTo>
                    <a:pt x="900226" y="2224125"/>
                  </a:lnTo>
                  <a:lnTo>
                    <a:pt x="896315" y="2219071"/>
                  </a:lnTo>
                  <a:lnTo>
                    <a:pt x="864654" y="2210460"/>
                  </a:lnTo>
                  <a:lnTo>
                    <a:pt x="856119" y="2210892"/>
                  </a:lnTo>
                  <a:lnTo>
                    <a:pt x="828954" y="2227389"/>
                  </a:lnTo>
                  <a:lnTo>
                    <a:pt x="828954" y="2241461"/>
                  </a:lnTo>
                  <a:lnTo>
                    <a:pt x="873480" y="2261412"/>
                  </a:lnTo>
                  <a:lnTo>
                    <a:pt x="877443" y="2262225"/>
                  </a:lnTo>
                  <a:lnTo>
                    <a:pt x="879944" y="2263089"/>
                  </a:lnTo>
                  <a:lnTo>
                    <a:pt x="882116" y="2265070"/>
                  </a:lnTo>
                  <a:lnTo>
                    <a:pt x="882688" y="2266404"/>
                  </a:lnTo>
                  <a:lnTo>
                    <a:pt x="882688" y="2270252"/>
                  </a:lnTo>
                  <a:lnTo>
                    <a:pt x="881672" y="2272055"/>
                  </a:lnTo>
                  <a:lnTo>
                    <a:pt x="879627" y="2273439"/>
                  </a:lnTo>
                  <a:lnTo>
                    <a:pt x="876681" y="2275306"/>
                  </a:lnTo>
                  <a:lnTo>
                    <a:pt x="872324" y="2276233"/>
                  </a:lnTo>
                  <a:lnTo>
                    <a:pt x="861326" y="2276233"/>
                  </a:lnTo>
                  <a:lnTo>
                    <a:pt x="848334" y="2264194"/>
                  </a:lnTo>
                  <a:lnTo>
                    <a:pt x="825881" y="2267343"/>
                  </a:lnTo>
                  <a:lnTo>
                    <a:pt x="858380" y="2290673"/>
                  </a:lnTo>
                  <a:lnTo>
                    <a:pt x="866571" y="2291067"/>
                  </a:lnTo>
                  <a:lnTo>
                    <a:pt x="875563" y="2290597"/>
                  </a:lnTo>
                  <a:lnTo>
                    <a:pt x="905154" y="2272334"/>
                  </a:lnTo>
                  <a:lnTo>
                    <a:pt x="905154" y="2258733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78783" y="2110747"/>
              <a:ext cx="1468852" cy="1359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8975" y="4289987"/>
              <a:ext cx="1523380" cy="1397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4720" y="2101566"/>
              <a:ext cx="1331043" cy="1397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780689" y="4282540"/>
              <a:ext cx="721360" cy="110489"/>
            </a:xfrm>
            <a:custGeom>
              <a:avLst/>
              <a:gdLst/>
              <a:ahLst/>
              <a:cxnLst/>
              <a:rect l="l" t="t" r="r" b="b"/>
              <a:pathLst>
                <a:path w="721359" h="110489">
                  <a:moveTo>
                    <a:pt x="54890" y="0"/>
                  </a:moveTo>
                  <a:lnTo>
                    <a:pt x="15162" y="14829"/>
                  </a:lnTo>
                  <a:lnTo>
                    <a:pt x="0" y="56001"/>
                  </a:lnTo>
                  <a:lnTo>
                    <a:pt x="935" y="67897"/>
                  </a:lnTo>
                  <a:lnTo>
                    <a:pt x="23067" y="101938"/>
                  </a:lnTo>
                  <a:lnTo>
                    <a:pt x="53547" y="110084"/>
                  </a:lnTo>
                  <a:lnTo>
                    <a:pt x="62543" y="109560"/>
                  </a:lnTo>
                  <a:lnTo>
                    <a:pt x="94476" y="91765"/>
                  </a:lnTo>
                  <a:lnTo>
                    <a:pt x="44718" y="91765"/>
                  </a:lnTo>
                  <a:lnTo>
                    <a:pt x="37809" y="88916"/>
                  </a:lnTo>
                  <a:lnTo>
                    <a:pt x="24374" y="54431"/>
                  </a:lnTo>
                  <a:lnTo>
                    <a:pt x="24878" y="45577"/>
                  </a:lnTo>
                  <a:lnTo>
                    <a:pt x="45038" y="18318"/>
                  </a:lnTo>
                  <a:lnTo>
                    <a:pt x="96586" y="18318"/>
                  </a:lnTo>
                  <a:lnTo>
                    <a:pt x="95195" y="16050"/>
                  </a:lnTo>
                  <a:lnTo>
                    <a:pt x="89821" y="11514"/>
                  </a:lnTo>
                  <a:lnTo>
                    <a:pt x="82600" y="6476"/>
                  </a:lnTo>
                  <a:lnTo>
                    <a:pt x="74371" y="2878"/>
                  </a:lnTo>
                  <a:lnTo>
                    <a:pt x="65134" y="719"/>
                  </a:lnTo>
                  <a:lnTo>
                    <a:pt x="54890" y="0"/>
                  </a:lnTo>
                  <a:close/>
                </a:path>
                <a:path w="721359" h="110489">
                  <a:moveTo>
                    <a:pt x="79265" y="69260"/>
                  </a:moveTo>
                  <a:lnTo>
                    <a:pt x="77218" y="77053"/>
                  </a:lnTo>
                  <a:lnTo>
                    <a:pt x="73955" y="82752"/>
                  </a:lnTo>
                  <a:lnTo>
                    <a:pt x="64999" y="89963"/>
                  </a:lnTo>
                  <a:lnTo>
                    <a:pt x="59561" y="91765"/>
                  </a:lnTo>
                  <a:lnTo>
                    <a:pt x="94476" y="91765"/>
                  </a:lnTo>
                  <a:lnTo>
                    <a:pt x="95147" y="90937"/>
                  </a:lnTo>
                  <a:lnTo>
                    <a:pt x="99069" y="83882"/>
                  </a:lnTo>
                  <a:lnTo>
                    <a:pt x="102104" y="75715"/>
                  </a:lnTo>
                  <a:lnTo>
                    <a:pt x="79265" y="69260"/>
                  </a:lnTo>
                  <a:close/>
                </a:path>
                <a:path w="721359" h="110489">
                  <a:moveTo>
                    <a:pt x="96586" y="18318"/>
                  </a:moveTo>
                  <a:lnTo>
                    <a:pt x="60008" y="18318"/>
                  </a:lnTo>
                  <a:lnTo>
                    <a:pt x="65318" y="19946"/>
                  </a:lnTo>
                  <a:lnTo>
                    <a:pt x="69669" y="23203"/>
                  </a:lnTo>
                  <a:lnTo>
                    <a:pt x="74147" y="26343"/>
                  </a:lnTo>
                  <a:lnTo>
                    <a:pt x="77090" y="30704"/>
                  </a:lnTo>
                  <a:lnTo>
                    <a:pt x="78497" y="36287"/>
                  </a:lnTo>
                  <a:lnTo>
                    <a:pt x="101912" y="31228"/>
                  </a:lnTo>
                  <a:lnTo>
                    <a:pt x="99225" y="22621"/>
                  </a:lnTo>
                  <a:lnTo>
                    <a:pt x="96586" y="18318"/>
                  </a:lnTo>
                  <a:close/>
                </a:path>
                <a:path w="721359" h="110489">
                  <a:moveTo>
                    <a:pt x="144713" y="1744"/>
                  </a:moveTo>
                  <a:lnTo>
                    <a:pt x="122258" y="1744"/>
                  </a:lnTo>
                  <a:lnTo>
                    <a:pt x="122258" y="108339"/>
                  </a:lnTo>
                  <a:lnTo>
                    <a:pt x="144713" y="108339"/>
                  </a:lnTo>
                  <a:lnTo>
                    <a:pt x="144713" y="63212"/>
                  </a:lnTo>
                  <a:lnTo>
                    <a:pt x="145353" y="58385"/>
                  </a:lnTo>
                  <a:lnTo>
                    <a:pt x="146633" y="55129"/>
                  </a:lnTo>
                  <a:lnTo>
                    <a:pt x="148040" y="51756"/>
                  </a:lnTo>
                  <a:lnTo>
                    <a:pt x="150215" y="49255"/>
                  </a:lnTo>
                  <a:lnTo>
                    <a:pt x="153158" y="47627"/>
                  </a:lnTo>
                  <a:lnTo>
                    <a:pt x="156101" y="45882"/>
                  </a:lnTo>
                  <a:lnTo>
                    <a:pt x="159428" y="45010"/>
                  </a:lnTo>
                  <a:lnTo>
                    <a:pt x="197625" y="45010"/>
                  </a:lnTo>
                  <a:lnTo>
                    <a:pt x="197493" y="44429"/>
                  </a:lnTo>
                  <a:lnTo>
                    <a:pt x="196086" y="41405"/>
                  </a:lnTo>
                  <a:lnTo>
                    <a:pt x="195774" y="40998"/>
                  </a:lnTo>
                  <a:lnTo>
                    <a:pt x="144713" y="40998"/>
                  </a:lnTo>
                  <a:lnTo>
                    <a:pt x="144713" y="1744"/>
                  </a:lnTo>
                  <a:close/>
                </a:path>
                <a:path w="721359" h="110489">
                  <a:moveTo>
                    <a:pt x="197625" y="45010"/>
                  </a:moveTo>
                  <a:lnTo>
                    <a:pt x="166337" y="45010"/>
                  </a:lnTo>
                  <a:lnTo>
                    <a:pt x="169024" y="45650"/>
                  </a:lnTo>
                  <a:lnTo>
                    <a:pt x="173374" y="48209"/>
                  </a:lnTo>
                  <a:lnTo>
                    <a:pt x="174910" y="49953"/>
                  </a:lnTo>
                  <a:lnTo>
                    <a:pt x="176701" y="54373"/>
                  </a:lnTo>
                  <a:lnTo>
                    <a:pt x="177052" y="58385"/>
                  </a:lnTo>
                  <a:lnTo>
                    <a:pt x="177149" y="108339"/>
                  </a:lnTo>
                  <a:lnTo>
                    <a:pt x="199604" y="108339"/>
                  </a:lnTo>
                  <a:lnTo>
                    <a:pt x="199513" y="55129"/>
                  </a:lnTo>
                  <a:lnTo>
                    <a:pt x="199156" y="51058"/>
                  </a:lnTo>
                  <a:lnTo>
                    <a:pt x="198221" y="47627"/>
                  </a:lnTo>
                  <a:lnTo>
                    <a:pt x="197625" y="45010"/>
                  </a:lnTo>
                  <a:close/>
                </a:path>
                <a:path w="721359" h="110489">
                  <a:moveTo>
                    <a:pt x="175869" y="29483"/>
                  </a:moveTo>
                  <a:lnTo>
                    <a:pt x="170623" y="29483"/>
                  </a:lnTo>
                  <a:lnTo>
                    <a:pt x="163318" y="30203"/>
                  </a:lnTo>
                  <a:lnTo>
                    <a:pt x="156565" y="32362"/>
                  </a:lnTo>
                  <a:lnTo>
                    <a:pt x="150363" y="35960"/>
                  </a:lnTo>
                  <a:lnTo>
                    <a:pt x="144713" y="40998"/>
                  </a:lnTo>
                  <a:lnTo>
                    <a:pt x="195774" y="40998"/>
                  </a:lnTo>
                  <a:lnTo>
                    <a:pt x="191991" y="36054"/>
                  </a:lnTo>
                  <a:lnTo>
                    <a:pt x="188856" y="33845"/>
                  </a:lnTo>
                  <a:lnTo>
                    <a:pt x="184634" y="32100"/>
                  </a:lnTo>
                  <a:lnTo>
                    <a:pt x="180540" y="30355"/>
                  </a:lnTo>
                  <a:lnTo>
                    <a:pt x="175869" y="29483"/>
                  </a:lnTo>
                  <a:close/>
                </a:path>
                <a:path w="721359" h="110489">
                  <a:moveTo>
                    <a:pt x="290266" y="45010"/>
                  </a:moveTo>
                  <a:lnTo>
                    <a:pt x="259814" y="45010"/>
                  </a:lnTo>
                  <a:lnTo>
                    <a:pt x="263781" y="45882"/>
                  </a:lnTo>
                  <a:lnTo>
                    <a:pt x="265828" y="47627"/>
                  </a:lnTo>
                  <a:lnTo>
                    <a:pt x="268003" y="49255"/>
                  </a:lnTo>
                  <a:lnTo>
                    <a:pt x="269091" y="52047"/>
                  </a:lnTo>
                  <a:lnTo>
                    <a:pt x="269091" y="57920"/>
                  </a:lnTo>
                  <a:lnTo>
                    <a:pt x="265124" y="59548"/>
                  </a:lnTo>
                  <a:lnTo>
                    <a:pt x="257895" y="61235"/>
                  </a:lnTo>
                  <a:lnTo>
                    <a:pt x="247403" y="62979"/>
                  </a:lnTo>
                  <a:lnTo>
                    <a:pt x="239598" y="64375"/>
                  </a:lnTo>
                  <a:lnTo>
                    <a:pt x="233584" y="66003"/>
                  </a:lnTo>
                  <a:lnTo>
                    <a:pt x="229362" y="67864"/>
                  </a:lnTo>
                  <a:lnTo>
                    <a:pt x="225267" y="69609"/>
                  </a:lnTo>
                  <a:lnTo>
                    <a:pt x="222069" y="72226"/>
                  </a:lnTo>
                  <a:lnTo>
                    <a:pt x="219766" y="75715"/>
                  </a:lnTo>
                  <a:lnTo>
                    <a:pt x="217462" y="79088"/>
                  </a:lnTo>
                  <a:lnTo>
                    <a:pt x="216311" y="82926"/>
                  </a:lnTo>
                  <a:lnTo>
                    <a:pt x="216311" y="93859"/>
                  </a:lnTo>
                  <a:lnTo>
                    <a:pt x="218806" y="99325"/>
                  </a:lnTo>
                  <a:lnTo>
                    <a:pt x="223796" y="103629"/>
                  </a:lnTo>
                  <a:lnTo>
                    <a:pt x="228914" y="107932"/>
                  </a:lnTo>
                  <a:lnTo>
                    <a:pt x="235823" y="110084"/>
                  </a:lnTo>
                  <a:lnTo>
                    <a:pt x="249514" y="110084"/>
                  </a:lnTo>
                  <a:lnTo>
                    <a:pt x="270818" y="99965"/>
                  </a:lnTo>
                  <a:lnTo>
                    <a:pt x="292399" y="99965"/>
                  </a:lnTo>
                  <a:lnTo>
                    <a:pt x="291930" y="98046"/>
                  </a:lnTo>
                  <a:lnTo>
                    <a:pt x="291484" y="95778"/>
                  </a:lnTo>
                  <a:lnTo>
                    <a:pt x="247659" y="95778"/>
                  </a:lnTo>
                  <a:lnTo>
                    <a:pt x="244652" y="94731"/>
                  </a:lnTo>
                  <a:lnTo>
                    <a:pt x="242221" y="92638"/>
                  </a:lnTo>
                  <a:lnTo>
                    <a:pt x="239918" y="90544"/>
                  </a:lnTo>
                  <a:lnTo>
                    <a:pt x="238766" y="88043"/>
                  </a:lnTo>
                  <a:lnTo>
                    <a:pt x="238766" y="82228"/>
                  </a:lnTo>
                  <a:lnTo>
                    <a:pt x="255464" y="74494"/>
                  </a:lnTo>
                  <a:lnTo>
                    <a:pt x="261733" y="73214"/>
                  </a:lnTo>
                  <a:lnTo>
                    <a:pt x="266276" y="72168"/>
                  </a:lnTo>
                  <a:lnTo>
                    <a:pt x="269091" y="71353"/>
                  </a:lnTo>
                  <a:lnTo>
                    <a:pt x="291064" y="71353"/>
                  </a:lnTo>
                  <a:lnTo>
                    <a:pt x="291162" y="50302"/>
                  </a:lnTo>
                  <a:lnTo>
                    <a:pt x="290266" y="45010"/>
                  </a:lnTo>
                  <a:close/>
                </a:path>
                <a:path w="721359" h="110489">
                  <a:moveTo>
                    <a:pt x="292399" y="99965"/>
                  </a:moveTo>
                  <a:lnTo>
                    <a:pt x="270818" y="99965"/>
                  </a:lnTo>
                  <a:lnTo>
                    <a:pt x="271074" y="100314"/>
                  </a:lnTo>
                  <a:lnTo>
                    <a:pt x="271432" y="101186"/>
                  </a:lnTo>
                  <a:lnTo>
                    <a:pt x="271778" y="102233"/>
                  </a:lnTo>
                  <a:lnTo>
                    <a:pt x="272545" y="104908"/>
                  </a:lnTo>
                  <a:lnTo>
                    <a:pt x="273249" y="106943"/>
                  </a:lnTo>
                  <a:lnTo>
                    <a:pt x="273889" y="108339"/>
                  </a:lnTo>
                  <a:lnTo>
                    <a:pt x="296152" y="108339"/>
                  </a:lnTo>
                  <a:lnTo>
                    <a:pt x="294105" y="104617"/>
                  </a:lnTo>
                  <a:lnTo>
                    <a:pt x="292698" y="101186"/>
                  </a:lnTo>
                  <a:lnTo>
                    <a:pt x="292399" y="99965"/>
                  </a:lnTo>
                  <a:close/>
                </a:path>
                <a:path w="721359" h="110489">
                  <a:moveTo>
                    <a:pt x="291064" y="71353"/>
                  </a:moveTo>
                  <a:lnTo>
                    <a:pt x="269091" y="71353"/>
                  </a:lnTo>
                  <a:lnTo>
                    <a:pt x="269091" y="80251"/>
                  </a:lnTo>
                  <a:lnTo>
                    <a:pt x="268835" y="83566"/>
                  </a:lnTo>
                  <a:lnTo>
                    <a:pt x="255336" y="95778"/>
                  </a:lnTo>
                  <a:lnTo>
                    <a:pt x="291484" y="95778"/>
                  </a:lnTo>
                  <a:lnTo>
                    <a:pt x="291290" y="94789"/>
                  </a:lnTo>
                  <a:lnTo>
                    <a:pt x="291000" y="90253"/>
                  </a:lnTo>
                  <a:lnTo>
                    <a:pt x="291064" y="71353"/>
                  </a:lnTo>
                  <a:close/>
                </a:path>
                <a:path w="721359" h="110489">
                  <a:moveTo>
                    <a:pt x="265444" y="29483"/>
                  </a:moveTo>
                  <a:lnTo>
                    <a:pt x="255464" y="29483"/>
                  </a:lnTo>
                  <a:lnTo>
                    <a:pt x="247715" y="29821"/>
                  </a:lnTo>
                  <a:lnTo>
                    <a:pt x="218614" y="51291"/>
                  </a:lnTo>
                  <a:lnTo>
                    <a:pt x="239150" y="54780"/>
                  </a:lnTo>
                  <a:lnTo>
                    <a:pt x="240558" y="51174"/>
                  </a:lnTo>
                  <a:lnTo>
                    <a:pt x="242349" y="48674"/>
                  </a:lnTo>
                  <a:lnTo>
                    <a:pt x="244524" y="47278"/>
                  </a:lnTo>
                  <a:lnTo>
                    <a:pt x="246827" y="45766"/>
                  </a:lnTo>
                  <a:lnTo>
                    <a:pt x="249962" y="45010"/>
                  </a:lnTo>
                  <a:lnTo>
                    <a:pt x="290266" y="45010"/>
                  </a:lnTo>
                  <a:lnTo>
                    <a:pt x="290139" y="44254"/>
                  </a:lnTo>
                  <a:lnTo>
                    <a:pt x="288091" y="40998"/>
                  </a:lnTo>
                  <a:lnTo>
                    <a:pt x="286172" y="37625"/>
                  </a:lnTo>
                  <a:lnTo>
                    <a:pt x="282717" y="34891"/>
                  </a:lnTo>
                  <a:lnTo>
                    <a:pt x="277727" y="32798"/>
                  </a:lnTo>
                  <a:lnTo>
                    <a:pt x="272865" y="30588"/>
                  </a:lnTo>
                  <a:lnTo>
                    <a:pt x="265444" y="29483"/>
                  </a:lnTo>
                  <a:close/>
                </a:path>
                <a:path w="721359" h="110489">
                  <a:moveTo>
                    <a:pt x="334038" y="31228"/>
                  </a:moveTo>
                  <a:lnTo>
                    <a:pt x="313118" y="31228"/>
                  </a:lnTo>
                  <a:lnTo>
                    <a:pt x="313118" y="108339"/>
                  </a:lnTo>
                  <a:lnTo>
                    <a:pt x="335574" y="108339"/>
                  </a:lnTo>
                  <a:lnTo>
                    <a:pt x="335574" y="64840"/>
                  </a:lnTo>
                  <a:lnTo>
                    <a:pt x="336149" y="58967"/>
                  </a:lnTo>
                  <a:lnTo>
                    <a:pt x="337301" y="55827"/>
                  </a:lnTo>
                  <a:lnTo>
                    <a:pt x="338452" y="52570"/>
                  </a:lnTo>
                  <a:lnTo>
                    <a:pt x="340564" y="49953"/>
                  </a:lnTo>
                  <a:lnTo>
                    <a:pt x="343634" y="47976"/>
                  </a:lnTo>
                  <a:lnTo>
                    <a:pt x="346833" y="45999"/>
                  </a:lnTo>
                  <a:lnTo>
                    <a:pt x="350352" y="45010"/>
                  </a:lnTo>
                  <a:lnTo>
                    <a:pt x="388902" y="45010"/>
                  </a:lnTo>
                  <a:lnTo>
                    <a:pt x="388545" y="43498"/>
                  </a:lnTo>
                  <a:lnTo>
                    <a:pt x="388065" y="42568"/>
                  </a:lnTo>
                  <a:lnTo>
                    <a:pt x="334038" y="42568"/>
                  </a:lnTo>
                  <a:lnTo>
                    <a:pt x="334038" y="31228"/>
                  </a:lnTo>
                  <a:close/>
                </a:path>
                <a:path w="721359" h="110489">
                  <a:moveTo>
                    <a:pt x="388902" y="45010"/>
                  </a:moveTo>
                  <a:lnTo>
                    <a:pt x="357261" y="45010"/>
                  </a:lnTo>
                  <a:lnTo>
                    <a:pt x="359884" y="45708"/>
                  </a:lnTo>
                  <a:lnTo>
                    <a:pt x="364235" y="48499"/>
                  </a:lnTo>
                  <a:lnTo>
                    <a:pt x="365770" y="50418"/>
                  </a:lnTo>
                  <a:lnTo>
                    <a:pt x="366666" y="52861"/>
                  </a:lnTo>
                  <a:lnTo>
                    <a:pt x="367689" y="55303"/>
                  </a:lnTo>
                  <a:lnTo>
                    <a:pt x="368201" y="60653"/>
                  </a:lnTo>
                  <a:lnTo>
                    <a:pt x="368201" y="108339"/>
                  </a:lnTo>
                  <a:lnTo>
                    <a:pt x="390656" y="108339"/>
                  </a:lnTo>
                  <a:lnTo>
                    <a:pt x="390656" y="54431"/>
                  </a:lnTo>
                  <a:lnTo>
                    <a:pt x="390209" y="49895"/>
                  </a:lnTo>
                  <a:lnTo>
                    <a:pt x="389313" y="46755"/>
                  </a:lnTo>
                  <a:lnTo>
                    <a:pt x="388902" y="45010"/>
                  </a:lnTo>
                  <a:close/>
                </a:path>
                <a:path w="721359" h="110489">
                  <a:moveTo>
                    <a:pt x="367049" y="29483"/>
                  </a:moveTo>
                  <a:lnTo>
                    <a:pt x="362059" y="29483"/>
                  </a:lnTo>
                  <a:lnTo>
                    <a:pt x="353975" y="30301"/>
                  </a:lnTo>
                  <a:lnTo>
                    <a:pt x="346609" y="32754"/>
                  </a:lnTo>
                  <a:lnTo>
                    <a:pt x="339964" y="36843"/>
                  </a:lnTo>
                  <a:lnTo>
                    <a:pt x="334038" y="42568"/>
                  </a:lnTo>
                  <a:lnTo>
                    <a:pt x="388065" y="42568"/>
                  </a:lnTo>
                  <a:lnTo>
                    <a:pt x="387074" y="40649"/>
                  </a:lnTo>
                  <a:lnTo>
                    <a:pt x="384899" y="38206"/>
                  </a:lnTo>
                  <a:lnTo>
                    <a:pt x="382851" y="35647"/>
                  </a:lnTo>
                  <a:lnTo>
                    <a:pt x="379781" y="33554"/>
                  </a:lnTo>
                  <a:lnTo>
                    <a:pt x="371592" y="30297"/>
                  </a:lnTo>
                  <a:lnTo>
                    <a:pt x="367049" y="29483"/>
                  </a:lnTo>
                  <a:close/>
                </a:path>
                <a:path w="721359" h="110489">
                  <a:moveTo>
                    <a:pt x="434041" y="31228"/>
                  </a:moveTo>
                  <a:lnTo>
                    <a:pt x="413121" y="31228"/>
                  </a:lnTo>
                  <a:lnTo>
                    <a:pt x="413121" y="108339"/>
                  </a:lnTo>
                  <a:lnTo>
                    <a:pt x="435576" y="108339"/>
                  </a:lnTo>
                  <a:lnTo>
                    <a:pt x="435576" y="64840"/>
                  </a:lnTo>
                  <a:lnTo>
                    <a:pt x="436152" y="58967"/>
                  </a:lnTo>
                  <a:lnTo>
                    <a:pt x="437303" y="55827"/>
                  </a:lnTo>
                  <a:lnTo>
                    <a:pt x="438455" y="52570"/>
                  </a:lnTo>
                  <a:lnTo>
                    <a:pt x="440566" y="49953"/>
                  </a:lnTo>
                  <a:lnTo>
                    <a:pt x="443637" y="47976"/>
                  </a:lnTo>
                  <a:lnTo>
                    <a:pt x="446836" y="45999"/>
                  </a:lnTo>
                  <a:lnTo>
                    <a:pt x="450354" y="45010"/>
                  </a:lnTo>
                  <a:lnTo>
                    <a:pt x="488904" y="45010"/>
                  </a:lnTo>
                  <a:lnTo>
                    <a:pt x="488548" y="43498"/>
                  </a:lnTo>
                  <a:lnTo>
                    <a:pt x="488067" y="42568"/>
                  </a:lnTo>
                  <a:lnTo>
                    <a:pt x="434041" y="42568"/>
                  </a:lnTo>
                  <a:lnTo>
                    <a:pt x="434041" y="31228"/>
                  </a:lnTo>
                  <a:close/>
                </a:path>
                <a:path w="721359" h="110489">
                  <a:moveTo>
                    <a:pt x="488904" y="45010"/>
                  </a:moveTo>
                  <a:lnTo>
                    <a:pt x="457264" y="45010"/>
                  </a:lnTo>
                  <a:lnTo>
                    <a:pt x="459887" y="45708"/>
                  </a:lnTo>
                  <a:lnTo>
                    <a:pt x="464237" y="48499"/>
                  </a:lnTo>
                  <a:lnTo>
                    <a:pt x="465773" y="50418"/>
                  </a:lnTo>
                  <a:lnTo>
                    <a:pt x="466668" y="52861"/>
                  </a:lnTo>
                  <a:lnTo>
                    <a:pt x="467692" y="55303"/>
                  </a:lnTo>
                  <a:lnTo>
                    <a:pt x="468204" y="60653"/>
                  </a:lnTo>
                  <a:lnTo>
                    <a:pt x="468204" y="108339"/>
                  </a:lnTo>
                  <a:lnTo>
                    <a:pt x="490659" y="108339"/>
                  </a:lnTo>
                  <a:lnTo>
                    <a:pt x="490659" y="54431"/>
                  </a:lnTo>
                  <a:lnTo>
                    <a:pt x="490211" y="49895"/>
                  </a:lnTo>
                  <a:lnTo>
                    <a:pt x="489316" y="46755"/>
                  </a:lnTo>
                  <a:lnTo>
                    <a:pt x="488904" y="45010"/>
                  </a:lnTo>
                  <a:close/>
                </a:path>
                <a:path w="721359" h="110489">
                  <a:moveTo>
                    <a:pt x="467052" y="29483"/>
                  </a:moveTo>
                  <a:lnTo>
                    <a:pt x="462062" y="29483"/>
                  </a:lnTo>
                  <a:lnTo>
                    <a:pt x="453977" y="30301"/>
                  </a:lnTo>
                  <a:lnTo>
                    <a:pt x="446612" y="32754"/>
                  </a:lnTo>
                  <a:lnTo>
                    <a:pt x="439966" y="36843"/>
                  </a:lnTo>
                  <a:lnTo>
                    <a:pt x="434041" y="42568"/>
                  </a:lnTo>
                  <a:lnTo>
                    <a:pt x="488067" y="42568"/>
                  </a:lnTo>
                  <a:lnTo>
                    <a:pt x="487076" y="40649"/>
                  </a:lnTo>
                  <a:lnTo>
                    <a:pt x="484901" y="38206"/>
                  </a:lnTo>
                  <a:lnTo>
                    <a:pt x="482854" y="35647"/>
                  </a:lnTo>
                  <a:lnTo>
                    <a:pt x="479783" y="33554"/>
                  </a:lnTo>
                  <a:lnTo>
                    <a:pt x="471594" y="30297"/>
                  </a:lnTo>
                  <a:lnTo>
                    <a:pt x="467052" y="29483"/>
                  </a:lnTo>
                  <a:close/>
                </a:path>
                <a:path w="721359" h="110489">
                  <a:moveTo>
                    <a:pt x="545751" y="29483"/>
                  </a:moveTo>
                  <a:lnTo>
                    <a:pt x="509525" y="53210"/>
                  </a:lnTo>
                  <a:lnTo>
                    <a:pt x="506790" y="70307"/>
                  </a:lnTo>
                  <a:lnTo>
                    <a:pt x="507318" y="77994"/>
                  </a:lnTo>
                  <a:lnTo>
                    <a:pt x="537654" y="109266"/>
                  </a:lnTo>
                  <a:lnTo>
                    <a:pt x="548054" y="110084"/>
                  </a:lnTo>
                  <a:lnTo>
                    <a:pt x="557266" y="110084"/>
                  </a:lnTo>
                  <a:lnTo>
                    <a:pt x="565007" y="108164"/>
                  </a:lnTo>
                  <a:lnTo>
                    <a:pt x="571277" y="104326"/>
                  </a:lnTo>
                  <a:lnTo>
                    <a:pt x="577547" y="100372"/>
                  </a:lnTo>
                  <a:lnTo>
                    <a:pt x="581903" y="94906"/>
                  </a:lnTo>
                  <a:lnTo>
                    <a:pt x="543000" y="94906"/>
                  </a:lnTo>
                  <a:lnTo>
                    <a:pt x="538650" y="93219"/>
                  </a:lnTo>
                  <a:lnTo>
                    <a:pt x="531740" y="86473"/>
                  </a:lnTo>
                  <a:lnTo>
                    <a:pt x="529949" y="81763"/>
                  </a:lnTo>
                  <a:lnTo>
                    <a:pt x="529821" y="75715"/>
                  </a:lnTo>
                  <a:lnTo>
                    <a:pt x="586055" y="75715"/>
                  </a:lnTo>
                  <a:lnTo>
                    <a:pt x="585624" y="64702"/>
                  </a:lnTo>
                  <a:lnTo>
                    <a:pt x="585318" y="63154"/>
                  </a:lnTo>
                  <a:lnTo>
                    <a:pt x="530205" y="63154"/>
                  </a:lnTo>
                  <a:lnTo>
                    <a:pt x="530331" y="57222"/>
                  </a:lnTo>
                  <a:lnTo>
                    <a:pt x="531804" y="53152"/>
                  </a:lnTo>
                  <a:lnTo>
                    <a:pt x="538202" y="46638"/>
                  </a:lnTo>
                  <a:lnTo>
                    <a:pt x="542232" y="45010"/>
                  </a:lnTo>
                  <a:lnTo>
                    <a:pt x="578783" y="45010"/>
                  </a:lnTo>
                  <a:lnTo>
                    <a:pt x="575691" y="40823"/>
                  </a:lnTo>
                  <a:lnTo>
                    <a:pt x="569718" y="35862"/>
                  </a:lnTo>
                  <a:lnTo>
                    <a:pt x="562736" y="32318"/>
                  </a:lnTo>
                  <a:lnTo>
                    <a:pt x="554747" y="30192"/>
                  </a:lnTo>
                  <a:lnTo>
                    <a:pt x="545751" y="29483"/>
                  </a:lnTo>
                  <a:close/>
                </a:path>
                <a:path w="721359" h="110489">
                  <a:moveTo>
                    <a:pt x="562448" y="83740"/>
                  </a:moveTo>
                  <a:lnTo>
                    <a:pt x="561297" y="87695"/>
                  </a:lnTo>
                  <a:lnTo>
                    <a:pt x="559506" y="90544"/>
                  </a:lnTo>
                  <a:lnTo>
                    <a:pt x="554643" y="94033"/>
                  </a:lnTo>
                  <a:lnTo>
                    <a:pt x="551701" y="94906"/>
                  </a:lnTo>
                  <a:lnTo>
                    <a:pt x="581903" y="94906"/>
                  </a:lnTo>
                  <a:lnTo>
                    <a:pt x="582089" y="94673"/>
                  </a:lnTo>
                  <a:lnTo>
                    <a:pt x="584904" y="87229"/>
                  </a:lnTo>
                  <a:lnTo>
                    <a:pt x="562448" y="83740"/>
                  </a:lnTo>
                  <a:close/>
                </a:path>
                <a:path w="721359" h="110489">
                  <a:moveTo>
                    <a:pt x="578783" y="45010"/>
                  </a:moveTo>
                  <a:lnTo>
                    <a:pt x="551701" y="45010"/>
                  </a:lnTo>
                  <a:lnTo>
                    <a:pt x="555603" y="46580"/>
                  </a:lnTo>
                  <a:lnTo>
                    <a:pt x="558802" y="49720"/>
                  </a:lnTo>
                  <a:lnTo>
                    <a:pt x="562001" y="52744"/>
                  </a:lnTo>
                  <a:lnTo>
                    <a:pt x="563664" y="57222"/>
                  </a:lnTo>
                  <a:lnTo>
                    <a:pt x="563792" y="63154"/>
                  </a:lnTo>
                  <a:lnTo>
                    <a:pt x="585318" y="63154"/>
                  </a:lnTo>
                  <a:lnTo>
                    <a:pt x="583752" y="55216"/>
                  </a:lnTo>
                  <a:lnTo>
                    <a:pt x="580441" y="47256"/>
                  </a:lnTo>
                  <a:lnTo>
                    <a:pt x="578783" y="45010"/>
                  </a:lnTo>
                  <a:close/>
                </a:path>
                <a:path w="721359" h="110489">
                  <a:moveTo>
                    <a:pt x="626820" y="1744"/>
                  </a:moveTo>
                  <a:lnTo>
                    <a:pt x="604365" y="1744"/>
                  </a:lnTo>
                  <a:lnTo>
                    <a:pt x="604365" y="108339"/>
                  </a:lnTo>
                  <a:lnTo>
                    <a:pt x="626820" y="108339"/>
                  </a:lnTo>
                  <a:lnTo>
                    <a:pt x="626820" y="1744"/>
                  </a:lnTo>
                  <a:close/>
                </a:path>
                <a:path w="721359" h="110489">
                  <a:moveTo>
                    <a:pt x="664436" y="83217"/>
                  </a:moveTo>
                  <a:lnTo>
                    <a:pt x="641981" y="86357"/>
                  </a:lnTo>
                  <a:lnTo>
                    <a:pt x="644028" y="93684"/>
                  </a:lnTo>
                  <a:lnTo>
                    <a:pt x="648442" y="99500"/>
                  </a:lnTo>
                  <a:lnTo>
                    <a:pt x="682669" y="110084"/>
                  </a:lnTo>
                  <a:lnTo>
                    <a:pt x="691666" y="109615"/>
                  </a:lnTo>
                  <a:lnTo>
                    <a:pt x="719164" y="95254"/>
                  </a:lnTo>
                  <a:lnTo>
                    <a:pt x="677423" y="95254"/>
                  </a:lnTo>
                  <a:lnTo>
                    <a:pt x="673329" y="94266"/>
                  </a:lnTo>
                  <a:lnTo>
                    <a:pt x="670386" y="92289"/>
                  </a:lnTo>
                  <a:lnTo>
                    <a:pt x="667443" y="90195"/>
                  </a:lnTo>
                  <a:lnTo>
                    <a:pt x="665460" y="87171"/>
                  </a:lnTo>
                  <a:lnTo>
                    <a:pt x="664436" y="83217"/>
                  </a:lnTo>
                  <a:close/>
                </a:path>
                <a:path w="721359" h="110489">
                  <a:moveTo>
                    <a:pt x="680750" y="29483"/>
                  </a:moveTo>
                  <a:lnTo>
                    <a:pt x="645052" y="46406"/>
                  </a:lnTo>
                  <a:lnTo>
                    <a:pt x="645052" y="60479"/>
                  </a:lnTo>
                  <a:lnTo>
                    <a:pt x="689579" y="80425"/>
                  </a:lnTo>
                  <a:lnTo>
                    <a:pt x="693545" y="81240"/>
                  </a:lnTo>
                  <a:lnTo>
                    <a:pt x="696040" y="82112"/>
                  </a:lnTo>
                  <a:lnTo>
                    <a:pt x="698215" y="84089"/>
                  </a:lnTo>
                  <a:lnTo>
                    <a:pt x="698791" y="85427"/>
                  </a:lnTo>
                  <a:lnTo>
                    <a:pt x="698791" y="89265"/>
                  </a:lnTo>
                  <a:lnTo>
                    <a:pt x="697767" y="91067"/>
                  </a:lnTo>
                  <a:lnTo>
                    <a:pt x="695720" y="92463"/>
                  </a:lnTo>
                  <a:lnTo>
                    <a:pt x="692777" y="94324"/>
                  </a:lnTo>
                  <a:lnTo>
                    <a:pt x="688427" y="95254"/>
                  </a:lnTo>
                  <a:lnTo>
                    <a:pt x="719164" y="95254"/>
                  </a:lnTo>
                  <a:lnTo>
                    <a:pt x="721246" y="91358"/>
                  </a:lnTo>
                  <a:lnTo>
                    <a:pt x="721246" y="77750"/>
                  </a:lnTo>
                  <a:lnTo>
                    <a:pt x="677103" y="57455"/>
                  </a:lnTo>
                  <a:lnTo>
                    <a:pt x="670194" y="55536"/>
                  </a:lnTo>
                  <a:lnTo>
                    <a:pt x="666739" y="53210"/>
                  </a:lnTo>
                  <a:lnTo>
                    <a:pt x="665972" y="51930"/>
                  </a:lnTo>
                  <a:lnTo>
                    <a:pt x="665972" y="48790"/>
                  </a:lnTo>
                  <a:lnTo>
                    <a:pt x="666803" y="47453"/>
                  </a:lnTo>
                  <a:lnTo>
                    <a:pt x="668467" y="46406"/>
                  </a:lnTo>
                  <a:lnTo>
                    <a:pt x="671026" y="44894"/>
                  </a:lnTo>
                  <a:lnTo>
                    <a:pt x="675248" y="44138"/>
                  </a:lnTo>
                  <a:lnTo>
                    <a:pt x="716620" y="44138"/>
                  </a:lnTo>
                  <a:lnTo>
                    <a:pt x="716320" y="43149"/>
                  </a:lnTo>
                  <a:lnTo>
                    <a:pt x="688919" y="29810"/>
                  </a:lnTo>
                  <a:lnTo>
                    <a:pt x="680750" y="29483"/>
                  </a:lnTo>
                  <a:close/>
                </a:path>
                <a:path w="721359" h="110489">
                  <a:moveTo>
                    <a:pt x="716620" y="44138"/>
                  </a:moveTo>
                  <a:lnTo>
                    <a:pt x="685868" y="44138"/>
                  </a:lnTo>
                  <a:lnTo>
                    <a:pt x="689515" y="44952"/>
                  </a:lnTo>
                  <a:lnTo>
                    <a:pt x="692074" y="46580"/>
                  </a:lnTo>
                  <a:lnTo>
                    <a:pt x="694633" y="48092"/>
                  </a:lnTo>
                  <a:lnTo>
                    <a:pt x="696360" y="50360"/>
                  </a:lnTo>
                  <a:lnTo>
                    <a:pt x="697256" y="53384"/>
                  </a:lnTo>
                  <a:lnTo>
                    <a:pt x="718368" y="49895"/>
                  </a:lnTo>
                  <a:lnTo>
                    <a:pt x="716620" y="44138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94183" y="2109002"/>
              <a:ext cx="1576425" cy="1397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8406" y="4291732"/>
              <a:ext cx="1138616" cy="1379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3209" y="6543537"/>
              <a:ext cx="1354210" cy="11025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48373" y="1989695"/>
              <a:ext cx="11948795" cy="4481195"/>
            </a:xfrm>
            <a:custGeom>
              <a:avLst/>
              <a:gdLst/>
              <a:ahLst/>
              <a:cxnLst/>
              <a:rect l="l" t="t" r="r" b="b"/>
              <a:pathLst>
                <a:path w="11948795" h="4481195">
                  <a:moveTo>
                    <a:pt x="11948262" y="2095"/>
                  </a:moveTo>
                  <a:lnTo>
                    <a:pt x="11941912" y="2095"/>
                  </a:lnTo>
                  <a:lnTo>
                    <a:pt x="11941912" y="1866"/>
                  </a:lnTo>
                  <a:lnTo>
                    <a:pt x="11935562" y="1866"/>
                  </a:lnTo>
                  <a:lnTo>
                    <a:pt x="11935562" y="8216"/>
                  </a:lnTo>
                  <a:lnTo>
                    <a:pt x="11935562" y="8445"/>
                  </a:lnTo>
                  <a:lnTo>
                    <a:pt x="11935562" y="14795"/>
                  </a:lnTo>
                  <a:lnTo>
                    <a:pt x="11935562" y="2209127"/>
                  </a:lnTo>
                  <a:lnTo>
                    <a:pt x="8965006" y="2209127"/>
                  </a:lnTo>
                  <a:lnTo>
                    <a:pt x="8965006" y="14795"/>
                  </a:lnTo>
                  <a:lnTo>
                    <a:pt x="11935562" y="14795"/>
                  </a:lnTo>
                  <a:lnTo>
                    <a:pt x="11935562" y="8445"/>
                  </a:lnTo>
                  <a:lnTo>
                    <a:pt x="8965006" y="8445"/>
                  </a:lnTo>
                  <a:lnTo>
                    <a:pt x="8965006" y="8216"/>
                  </a:lnTo>
                  <a:lnTo>
                    <a:pt x="11935562" y="8216"/>
                  </a:lnTo>
                  <a:lnTo>
                    <a:pt x="11935562" y="1866"/>
                  </a:lnTo>
                  <a:lnTo>
                    <a:pt x="8958656" y="1866"/>
                  </a:lnTo>
                  <a:lnTo>
                    <a:pt x="8958643" y="1663"/>
                  </a:lnTo>
                  <a:lnTo>
                    <a:pt x="8952293" y="1663"/>
                  </a:lnTo>
                  <a:lnTo>
                    <a:pt x="8952293" y="8013"/>
                  </a:lnTo>
                  <a:lnTo>
                    <a:pt x="8952293" y="8445"/>
                  </a:lnTo>
                  <a:lnTo>
                    <a:pt x="8952293" y="14795"/>
                  </a:lnTo>
                  <a:lnTo>
                    <a:pt x="8952293" y="4468253"/>
                  </a:lnTo>
                  <a:lnTo>
                    <a:pt x="5981738" y="4468253"/>
                  </a:lnTo>
                  <a:lnTo>
                    <a:pt x="5981738" y="2220353"/>
                  </a:lnTo>
                  <a:lnTo>
                    <a:pt x="5981738" y="2219960"/>
                  </a:lnTo>
                  <a:lnTo>
                    <a:pt x="5981738" y="2207260"/>
                  </a:lnTo>
                  <a:lnTo>
                    <a:pt x="5981738" y="14795"/>
                  </a:lnTo>
                  <a:lnTo>
                    <a:pt x="8952293" y="14795"/>
                  </a:lnTo>
                  <a:lnTo>
                    <a:pt x="8952293" y="8445"/>
                  </a:lnTo>
                  <a:lnTo>
                    <a:pt x="5981738" y="8445"/>
                  </a:lnTo>
                  <a:lnTo>
                    <a:pt x="5981738" y="8013"/>
                  </a:lnTo>
                  <a:lnTo>
                    <a:pt x="8952293" y="8013"/>
                  </a:lnTo>
                  <a:lnTo>
                    <a:pt x="8952293" y="1663"/>
                  </a:lnTo>
                  <a:lnTo>
                    <a:pt x="5981738" y="1663"/>
                  </a:lnTo>
                  <a:lnTo>
                    <a:pt x="5981738" y="228"/>
                  </a:lnTo>
                  <a:lnTo>
                    <a:pt x="5975388" y="228"/>
                  </a:lnTo>
                  <a:lnTo>
                    <a:pt x="5975388" y="0"/>
                  </a:lnTo>
                  <a:lnTo>
                    <a:pt x="5969038" y="0"/>
                  </a:lnTo>
                  <a:lnTo>
                    <a:pt x="5969038" y="4468253"/>
                  </a:lnTo>
                  <a:lnTo>
                    <a:pt x="2995968" y="4468253"/>
                  </a:lnTo>
                  <a:lnTo>
                    <a:pt x="2995968" y="2220353"/>
                  </a:lnTo>
                  <a:lnTo>
                    <a:pt x="2995968" y="2219960"/>
                  </a:lnTo>
                  <a:lnTo>
                    <a:pt x="5969038" y="2219960"/>
                  </a:lnTo>
                  <a:lnTo>
                    <a:pt x="5969038" y="2207260"/>
                  </a:lnTo>
                  <a:lnTo>
                    <a:pt x="2995968" y="2207260"/>
                  </a:lnTo>
                  <a:lnTo>
                    <a:pt x="2995968" y="12928"/>
                  </a:lnTo>
                  <a:lnTo>
                    <a:pt x="5969038" y="12928"/>
                  </a:lnTo>
                  <a:lnTo>
                    <a:pt x="5969038" y="6578"/>
                  </a:lnTo>
                  <a:lnTo>
                    <a:pt x="2995968" y="6578"/>
                  </a:lnTo>
                  <a:lnTo>
                    <a:pt x="2995968" y="6350"/>
                  </a:lnTo>
                  <a:lnTo>
                    <a:pt x="5969038" y="6350"/>
                  </a:lnTo>
                  <a:lnTo>
                    <a:pt x="5969038" y="0"/>
                  </a:lnTo>
                  <a:lnTo>
                    <a:pt x="2989618" y="0"/>
                  </a:lnTo>
                  <a:lnTo>
                    <a:pt x="2983268" y="0"/>
                  </a:lnTo>
                  <a:lnTo>
                    <a:pt x="2983268" y="1663"/>
                  </a:lnTo>
                  <a:lnTo>
                    <a:pt x="2983255" y="8013"/>
                  </a:lnTo>
                  <a:lnTo>
                    <a:pt x="2983255" y="8445"/>
                  </a:lnTo>
                  <a:lnTo>
                    <a:pt x="2983255" y="14795"/>
                  </a:lnTo>
                  <a:lnTo>
                    <a:pt x="2983255" y="4468253"/>
                  </a:lnTo>
                  <a:lnTo>
                    <a:pt x="12700" y="4468253"/>
                  </a:lnTo>
                  <a:lnTo>
                    <a:pt x="12700" y="14795"/>
                  </a:lnTo>
                  <a:lnTo>
                    <a:pt x="2983255" y="14795"/>
                  </a:lnTo>
                  <a:lnTo>
                    <a:pt x="2983255" y="8445"/>
                  </a:lnTo>
                  <a:lnTo>
                    <a:pt x="12700" y="8445"/>
                  </a:lnTo>
                  <a:lnTo>
                    <a:pt x="12700" y="8013"/>
                  </a:lnTo>
                  <a:lnTo>
                    <a:pt x="2983255" y="8013"/>
                  </a:lnTo>
                  <a:lnTo>
                    <a:pt x="2983255" y="1663"/>
                  </a:lnTo>
                  <a:lnTo>
                    <a:pt x="6350" y="1663"/>
                  </a:lnTo>
                  <a:lnTo>
                    <a:pt x="0" y="1663"/>
                  </a:lnTo>
                  <a:lnTo>
                    <a:pt x="0" y="14363"/>
                  </a:lnTo>
                  <a:lnTo>
                    <a:pt x="0" y="4468253"/>
                  </a:lnTo>
                  <a:lnTo>
                    <a:pt x="0" y="4480953"/>
                  </a:lnTo>
                  <a:lnTo>
                    <a:pt x="6350" y="4480953"/>
                  </a:lnTo>
                  <a:lnTo>
                    <a:pt x="8964993" y="4480953"/>
                  </a:lnTo>
                  <a:lnTo>
                    <a:pt x="8964993" y="4468253"/>
                  </a:lnTo>
                  <a:lnTo>
                    <a:pt x="8964993" y="2221827"/>
                  </a:lnTo>
                  <a:lnTo>
                    <a:pt x="11941912" y="2221827"/>
                  </a:lnTo>
                  <a:lnTo>
                    <a:pt x="11948262" y="2221827"/>
                  </a:lnTo>
                  <a:lnTo>
                    <a:pt x="11948262" y="2209127"/>
                  </a:lnTo>
                  <a:lnTo>
                    <a:pt x="11948262" y="14795"/>
                  </a:lnTo>
                  <a:lnTo>
                    <a:pt x="11948262" y="14566"/>
                  </a:lnTo>
                  <a:lnTo>
                    <a:pt x="11948262" y="2095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8373" y="1991359"/>
              <a:ext cx="14944725" cy="6623050"/>
            </a:xfrm>
            <a:custGeom>
              <a:avLst/>
              <a:gdLst/>
              <a:ahLst/>
              <a:cxnLst/>
              <a:rect l="l" t="t" r="r" b="b"/>
              <a:pathLst>
                <a:path w="14944725" h="6623050">
                  <a:moveTo>
                    <a:pt x="14944128" y="431"/>
                  </a:moveTo>
                  <a:lnTo>
                    <a:pt x="14937778" y="431"/>
                  </a:lnTo>
                  <a:lnTo>
                    <a:pt x="14937778" y="0"/>
                  </a:lnTo>
                  <a:lnTo>
                    <a:pt x="14931428" y="0"/>
                  </a:lnTo>
                  <a:lnTo>
                    <a:pt x="14931428" y="6350"/>
                  </a:lnTo>
                  <a:lnTo>
                    <a:pt x="14931428" y="6781"/>
                  </a:lnTo>
                  <a:lnTo>
                    <a:pt x="14931428" y="13131"/>
                  </a:lnTo>
                  <a:lnTo>
                    <a:pt x="14931428" y="4466590"/>
                  </a:lnTo>
                  <a:lnTo>
                    <a:pt x="14928901" y="4466590"/>
                  </a:lnTo>
                  <a:lnTo>
                    <a:pt x="14928901" y="4481830"/>
                  </a:lnTo>
                  <a:lnTo>
                    <a:pt x="14928901" y="4482249"/>
                  </a:lnTo>
                  <a:lnTo>
                    <a:pt x="14928901" y="4488599"/>
                  </a:lnTo>
                  <a:lnTo>
                    <a:pt x="14928901" y="6610350"/>
                  </a:lnTo>
                  <a:lnTo>
                    <a:pt x="7493533" y="6610350"/>
                  </a:lnTo>
                  <a:lnTo>
                    <a:pt x="7493533" y="4488599"/>
                  </a:lnTo>
                  <a:lnTo>
                    <a:pt x="14928901" y="4488599"/>
                  </a:lnTo>
                  <a:lnTo>
                    <a:pt x="14928901" y="4482249"/>
                  </a:lnTo>
                  <a:lnTo>
                    <a:pt x="7493533" y="4482249"/>
                  </a:lnTo>
                  <a:lnTo>
                    <a:pt x="7493533" y="4481830"/>
                  </a:lnTo>
                  <a:lnTo>
                    <a:pt x="14928901" y="4481830"/>
                  </a:lnTo>
                  <a:lnTo>
                    <a:pt x="14928901" y="4466590"/>
                  </a:lnTo>
                  <a:lnTo>
                    <a:pt x="11958345" y="4466590"/>
                  </a:lnTo>
                  <a:lnTo>
                    <a:pt x="11958345" y="13131"/>
                  </a:lnTo>
                  <a:lnTo>
                    <a:pt x="14931428" y="13131"/>
                  </a:lnTo>
                  <a:lnTo>
                    <a:pt x="14931428" y="6781"/>
                  </a:lnTo>
                  <a:lnTo>
                    <a:pt x="11958345" y="6781"/>
                  </a:lnTo>
                  <a:lnTo>
                    <a:pt x="11958345" y="6350"/>
                  </a:lnTo>
                  <a:lnTo>
                    <a:pt x="14931428" y="6350"/>
                  </a:lnTo>
                  <a:lnTo>
                    <a:pt x="14931428" y="0"/>
                  </a:lnTo>
                  <a:lnTo>
                    <a:pt x="11951995" y="0"/>
                  </a:lnTo>
                  <a:lnTo>
                    <a:pt x="11945645" y="0"/>
                  </a:lnTo>
                  <a:lnTo>
                    <a:pt x="11945645" y="12700"/>
                  </a:lnTo>
                  <a:lnTo>
                    <a:pt x="11945645" y="2205596"/>
                  </a:lnTo>
                  <a:lnTo>
                    <a:pt x="11945645" y="2218296"/>
                  </a:lnTo>
                  <a:lnTo>
                    <a:pt x="11945645" y="2218690"/>
                  </a:lnTo>
                  <a:lnTo>
                    <a:pt x="11941912" y="2218690"/>
                  </a:lnTo>
                  <a:lnTo>
                    <a:pt x="11941912" y="2218296"/>
                  </a:lnTo>
                  <a:lnTo>
                    <a:pt x="11945645" y="2218296"/>
                  </a:lnTo>
                  <a:lnTo>
                    <a:pt x="11945645" y="2205596"/>
                  </a:lnTo>
                  <a:lnTo>
                    <a:pt x="11941912" y="2205596"/>
                  </a:lnTo>
                  <a:lnTo>
                    <a:pt x="11941912" y="2205990"/>
                  </a:lnTo>
                  <a:lnTo>
                    <a:pt x="11935562" y="2205990"/>
                  </a:lnTo>
                  <a:lnTo>
                    <a:pt x="11935562" y="2218296"/>
                  </a:lnTo>
                  <a:lnTo>
                    <a:pt x="11935562" y="2218690"/>
                  </a:lnTo>
                  <a:lnTo>
                    <a:pt x="11935562" y="4466590"/>
                  </a:lnTo>
                  <a:lnTo>
                    <a:pt x="8965006" y="4466590"/>
                  </a:lnTo>
                  <a:lnTo>
                    <a:pt x="8965006" y="2218690"/>
                  </a:lnTo>
                  <a:lnTo>
                    <a:pt x="8965006" y="2218296"/>
                  </a:lnTo>
                  <a:lnTo>
                    <a:pt x="11935562" y="2218296"/>
                  </a:lnTo>
                  <a:lnTo>
                    <a:pt x="11935562" y="2205990"/>
                  </a:lnTo>
                  <a:lnTo>
                    <a:pt x="8958656" y="2205990"/>
                  </a:lnTo>
                  <a:lnTo>
                    <a:pt x="8952306" y="2205990"/>
                  </a:lnTo>
                  <a:lnTo>
                    <a:pt x="8952306" y="2218690"/>
                  </a:lnTo>
                  <a:lnTo>
                    <a:pt x="8952306" y="4466590"/>
                  </a:lnTo>
                  <a:lnTo>
                    <a:pt x="8952306" y="4475480"/>
                  </a:lnTo>
                  <a:lnTo>
                    <a:pt x="7487183" y="4475480"/>
                  </a:lnTo>
                  <a:lnTo>
                    <a:pt x="7480821" y="4475480"/>
                  </a:lnTo>
                  <a:lnTo>
                    <a:pt x="7480821" y="4481830"/>
                  </a:lnTo>
                  <a:lnTo>
                    <a:pt x="7480821" y="4482249"/>
                  </a:lnTo>
                  <a:lnTo>
                    <a:pt x="7480821" y="4488599"/>
                  </a:lnTo>
                  <a:lnTo>
                    <a:pt x="7480821" y="6610350"/>
                  </a:lnTo>
                  <a:lnTo>
                    <a:pt x="12700" y="6610350"/>
                  </a:lnTo>
                  <a:lnTo>
                    <a:pt x="12700" y="4488599"/>
                  </a:lnTo>
                  <a:lnTo>
                    <a:pt x="7480821" y="4488599"/>
                  </a:lnTo>
                  <a:lnTo>
                    <a:pt x="7480821" y="4482249"/>
                  </a:lnTo>
                  <a:lnTo>
                    <a:pt x="12700" y="4482249"/>
                  </a:lnTo>
                  <a:lnTo>
                    <a:pt x="12700" y="4481830"/>
                  </a:lnTo>
                  <a:lnTo>
                    <a:pt x="7480821" y="4481830"/>
                  </a:lnTo>
                  <a:lnTo>
                    <a:pt x="7480821" y="4475480"/>
                  </a:lnTo>
                  <a:lnTo>
                    <a:pt x="6350" y="4475480"/>
                  </a:lnTo>
                  <a:lnTo>
                    <a:pt x="0" y="4475480"/>
                  </a:lnTo>
                  <a:lnTo>
                    <a:pt x="0" y="4488180"/>
                  </a:lnTo>
                  <a:lnTo>
                    <a:pt x="0" y="6610350"/>
                  </a:lnTo>
                  <a:lnTo>
                    <a:pt x="0" y="6623050"/>
                  </a:lnTo>
                  <a:lnTo>
                    <a:pt x="6350" y="6623050"/>
                  </a:lnTo>
                  <a:lnTo>
                    <a:pt x="14941601" y="6623050"/>
                  </a:lnTo>
                  <a:lnTo>
                    <a:pt x="14941601" y="6610350"/>
                  </a:lnTo>
                  <a:lnTo>
                    <a:pt x="14941601" y="4488599"/>
                  </a:lnTo>
                  <a:lnTo>
                    <a:pt x="14941601" y="4488180"/>
                  </a:lnTo>
                  <a:lnTo>
                    <a:pt x="14941601" y="4479290"/>
                  </a:lnTo>
                  <a:lnTo>
                    <a:pt x="14944128" y="4479290"/>
                  </a:lnTo>
                  <a:lnTo>
                    <a:pt x="14944128" y="4466590"/>
                  </a:lnTo>
                  <a:lnTo>
                    <a:pt x="14944128" y="13131"/>
                  </a:lnTo>
                  <a:lnTo>
                    <a:pt x="14944128" y="12700"/>
                  </a:lnTo>
                  <a:lnTo>
                    <a:pt x="14944128" y="431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94877" y="4182834"/>
              <a:ext cx="372592" cy="3386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76210" y="6464300"/>
              <a:ext cx="372592" cy="3368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56243" y="1998141"/>
              <a:ext cx="372592" cy="3368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56243" y="4160512"/>
              <a:ext cx="372592" cy="3368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48396" y="4182834"/>
              <a:ext cx="370545" cy="3386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47683" y="4182831"/>
              <a:ext cx="372592" cy="3386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64405" y="4182834"/>
              <a:ext cx="372592" cy="3386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48390" y="1998141"/>
              <a:ext cx="370545" cy="3368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56243" y="6464300"/>
              <a:ext cx="372592" cy="3368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64405" y="2005578"/>
              <a:ext cx="372592" cy="3368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94877" y="1998141"/>
              <a:ext cx="372592" cy="3368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47683" y="1998141"/>
              <a:ext cx="372592" cy="3368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6572" y="2593193"/>
              <a:ext cx="94067" cy="963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57986" y="2593542"/>
              <a:ext cx="1874879" cy="1242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4864" y="2753979"/>
              <a:ext cx="105775" cy="963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8925" y="2752758"/>
              <a:ext cx="1356174" cy="12578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46591" y="2914755"/>
              <a:ext cx="104048" cy="980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9502" y="2915104"/>
              <a:ext cx="1720043" cy="1242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34801" y="2593193"/>
              <a:ext cx="94067" cy="9630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43697" y="2591972"/>
              <a:ext cx="1712917" cy="1242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23093" y="2753979"/>
              <a:ext cx="105775" cy="963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69032" y="2754328"/>
              <a:ext cx="1277389" cy="12264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24820" y="2914755"/>
              <a:ext cx="104048" cy="980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88873" y="2915104"/>
              <a:ext cx="1272711" cy="975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39297" y="2591972"/>
              <a:ext cx="1990539" cy="9909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37954" y="2754328"/>
              <a:ext cx="2226536" cy="12421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37954" y="2915104"/>
              <a:ext cx="2420166" cy="12421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37954" y="3074320"/>
              <a:ext cx="624205" cy="126364"/>
            </a:xfrm>
            <a:custGeom>
              <a:avLst/>
              <a:gdLst/>
              <a:ahLst/>
              <a:cxnLst/>
              <a:rect l="l" t="t" r="r" b="b"/>
              <a:pathLst>
                <a:path w="624204" h="126364">
                  <a:moveTo>
                    <a:pt x="35698" y="26517"/>
                  </a:moveTo>
                  <a:lnTo>
                    <a:pt x="2495" y="47845"/>
                  </a:lnTo>
                  <a:lnTo>
                    <a:pt x="0" y="63328"/>
                  </a:lnTo>
                  <a:lnTo>
                    <a:pt x="611" y="71321"/>
                  </a:lnTo>
                  <a:lnTo>
                    <a:pt x="28537" y="98504"/>
                  </a:lnTo>
                  <a:lnTo>
                    <a:pt x="36465" y="99093"/>
                  </a:lnTo>
                  <a:lnTo>
                    <a:pt x="45294" y="99093"/>
                  </a:lnTo>
                  <a:lnTo>
                    <a:pt x="52587" y="97115"/>
                  </a:lnTo>
                  <a:lnTo>
                    <a:pt x="63934" y="89323"/>
                  </a:lnTo>
                  <a:lnTo>
                    <a:pt x="30068" y="89323"/>
                  </a:lnTo>
                  <a:lnTo>
                    <a:pt x="24758" y="87346"/>
                  </a:lnTo>
                  <a:lnTo>
                    <a:pt x="20536" y="83391"/>
                  </a:lnTo>
                  <a:lnTo>
                    <a:pt x="16313" y="79320"/>
                  </a:lnTo>
                  <a:lnTo>
                    <a:pt x="13946" y="73447"/>
                  </a:lnTo>
                  <a:lnTo>
                    <a:pt x="13434" y="65771"/>
                  </a:lnTo>
                  <a:lnTo>
                    <a:pt x="70436" y="65771"/>
                  </a:lnTo>
                  <a:lnTo>
                    <a:pt x="70436" y="62631"/>
                  </a:lnTo>
                  <a:lnTo>
                    <a:pt x="69952" y="56176"/>
                  </a:lnTo>
                  <a:lnTo>
                    <a:pt x="14202" y="56176"/>
                  </a:lnTo>
                  <a:lnTo>
                    <a:pt x="14586" y="50011"/>
                  </a:lnTo>
                  <a:lnTo>
                    <a:pt x="16761" y="45126"/>
                  </a:lnTo>
                  <a:lnTo>
                    <a:pt x="20728" y="41521"/>
                  </a:lnTo>
                  <a:lnTo>
                    <a:pt x="24822" y="37915"/>
                  </a:lnTo>
                  <a:lnTo>
                    <a:pt x="29876" y="36113"/>
                  </a:lnTo>
                  <a:lnTo>
                    <a:pt x="60792" y="36113"/>
                  </a:lnTo>
                  <a:lnTo>
                    <a:pt x="60648" y="35938"/>
                  </a:lnTo>
                  <a:lnTo>
                    <a:pt x="55490" y="31817"/>
                  </a:lnTo>
                  <a:lnTo>
                    <a:pt x="49612" y="28873"/>
                  </a:lnTo>
                  <a:lnTo>
                    <a:pt x="43015" y="27106"/>
                  </a:lnTo>
                  <a:lnTo>
                    <a:pt x="35698" y="26517"/>
                  </a:lnTo>
                  <a:close/>
                </a:path>
                <a:path w="624204" h="126364">
                  <a:moveTo>
                    <a:pt x="56618" y="75192"/>
                  </a:moveTo>
                  <a:lnTo>
                    <a:pt x="54698" y="80076"/>
                  </a:lnTo>
                  <a:lnTo>
                    <a:pt x="52012" y="83682"/>
                  </a:lnTo>
                  <a:lnTo>
                    <a:pt x="45230" y="88218"/>
                  </a:lnTo>
                  <a:lnTo>
                    <a:pt x="41200" y="89323"/>
                  </a:lnTo>
                  <a:lnTo>
                    <a:pt x="63934" y="89323"/>
                  </a:lnTo>
                  <a:lnTo>
                    <a:pt x="64103" y="89207"/>
                  </a:lnTo>
                  <a:lnTo>
                    <a:pt x="68005" y="83682"/>
                  </a:lnTo>
                  <a:lnTo>
                    <a:pt x="70053" y="76587"/>
                  </a:lnTo>
                  <a:lnTo>
                    <a:pt x="56618" y="75192"/>
                  </a:lnTo>
                  <a:close/>
                </a:path>
                <a:path w="624204" h="126364">
                  <a:moveTo>
                    <a:pt x="60792" y="36113"/>
                  </a:moveTo>
                  <a:lnTo>
                    <a:pt x="42415" y="36113"/>
                  </a:lnTo>
                  <a:lnTo>
                    <a:pt x="47789" y="38381"/>
                  </a:lnTo>
                  <a:lnTo>
                    <a:pt x="54698" y="45824"/>
                  </a:lnTo>
                  <a:lnTo>
                    <a:pt x="56298" y="50244"/>
                  </a:lnTo>
                  <a:lnTo>
                    <a:pt x="56810" y="56176"/>
                  </a:lnTo>
                  <a:lnTo>
                    <a:pt x="69952" y="56176"/>
                  </a:lnTo>
                  <a:lnTo>
                    <a:pt x="69825" y="54485"/>
                  </a:lnTo>
                  <a:lnTo>
                    <a:pt x="67989" y="47322"/>
                  </a:lnTo>
                  <a:lnTo>
                    <a:pt x="64931" y="41139"/>
                  </a:lnTo>
                  <a:lnTo>
                    <a:pt x="60792" y="36113"/>
                  </a:lnTo>
                  <a:close/>
                </a:path>
                <a:path w="624204" h="126364">
                  <a:moveTo>
                    <a:pt x="102320" y="37159"/>
                  </a:moveTo>
                  <a:lnTo>
                    <a:pt x="89461" y="37159"/>
                  </a:lnTo>
                  <a:lnTo>
                    <a:pt x="89461" y="97522"/>
                  </a:lnTo>
                  <a:lnTo>
                    <a:pt x="102320" y="97522"/>
                  </a:lnTo>
                  <a:lnTo>
                    <a:pt x="102320" y="37159"/>
                  </a:lnTo>
                  <a:close/>
                </a:path>
                <a:path w="624204" h="126364">
                  <a:moveTo>
                    <a:pt x="140609" y="37159"/>
                  </a:moveTo>
                  <a:lnTo>
                    <a:pt x="127750" y="37159"/>
                  </a:lnTo>
                  <a:lnTo>
                    <a:pt x="127750" y="97522"/>
                  </a:lnTo>
                  <a:lnTo>
                    <a:pt x="140609" y="97522"/>
                  </a:lnTo>
                  <a:lnTo>
                    <a:pt x="140609" y="37159"/>
                  </a:lnTo>
                  <a:close/>
                </a:path>
                <a:path w="624204" h="126364">
                  <a:moveTo>
                    <a:pt x="116235" y="28088"/>
                  </a:moveTo>
                  <a:lnTo>
                    <a:pt x="77946" y="28088"/>
                  </a:lnTo>
                  <a:lnTo>
                    <a:pt x="77946" y="37159"/>
                  </a:lnTo>
                  <a:lnTo>
                    <a:pt x="116235" y="37159"/>
                  </a:lnTo>
                  <a:lnTo>
                    <a:pt x="116235" y="28088"/>
                  </a:lnTo>
                  <a:close/>
                </a:path>
                <a:path w="624204" h="126364">
                  <a:moveTo>
                    <a:pt x="117290" y="28088"/>
                  </a:moveTo>
                  <a:lnTo>
                    <a:pt x="116235" y="28088"/>
                  </a:lnTo>
                  <a:lnTo>
                    <a:pt x="116235" y="37159"/>
                  </a:lnTo>
                  <a:lnTo>
                    <a:pt x="117290" y="37159"/>
                  </a:lnTo>
                  <a:lnTo>
                    <a:pt x="117290" y="28088"/>
                  </a:lnTo>
                  <a:close/>
                </a:path>
                <a:path w="624204" h="126364">
                  <a:moveTo>
                    <a:pt x="155580" y="28088"/>
                  </a:moveTo>
                  <a:lnTo>
                    <a:pt x="117290" y="28088"/>
                  </a:lnTo>
                  <a:lnTo>
                    <a:pt x="117290" y="37159"/>
                  </a:lnTo>
                  <a:lnTo>
                    <a:pt x="155580" y="37159"/>
                  </a:lnTo>
                  <a:lnTo>
                    <a:pt x="155580" y="28088"/>
                  </a:lnTo>
                  <a:close/>
                </a:path>
                <a:path w="624204" h="126364">
                  <a:moveTo>
                    <a:pt x="114284" y="0"/>
                  </a:moveTo>
                  <a:lnTo>
                    <a:pt x="104943" y="0"/>
                  </a:lnTo>
                  <a:lnTo>
                    <a:pt x="100529" y="930"/>
                  </a:lnTo>
                  <a:lnTo>
                    <a:pt x="89461" y="15933"/>
                  </a:lnTo>
                  <a:lnTo>
                    <a:pt x="89461" y="28088"/>
                  </a:lnTo>
                  <a:lnTo>
                    <a:pt x="102320" y="28088"/>
                  </a:lnTo>
                  <a:lnTo>
                    <a:pt x="102320" y="17445"/>
                  </a:lnTo>
                  <a:lnTo>
                    <a:pt x="103088" y="14596"/>
                  </a:lnTo>
                  <a:lnTo>
                    <a:pt x="104623" y="13084"/>
                  </a:lnTo>
                  <a:lnTo>
                    <a:pt x="106287" y="11572"/>
                  </a:lnTo>
                  <a:lnTo>
                    <a:pt x="109102" y="10816"/>
                  </a:lnTo>
                  <a:lnTo>
                    <a:pt x="120844" y="10816"/>
                  </a:lnTo>
                  <a:lnTo>
                    <a:pt x="122664" y="1221"/>
                  </a:lnTo>
                  <a:lnTo>
                    <a:pt x="118314" y="407"/>
                  </a:lnTo>
                  <a:lnTo>
                    <a:pt x="114284" y="0"/>
                  </a:lnTo>
                  <a:close/>
                </a:path>
                <a:path w="624204" h="126364">
                  <a:moveTo>
                    <a:pt x="152573" y="0"/>
                  </a:moveTo>
                  <a:lnTo>
                    <a:pt x="143232" y="0"/>
                  </a:lnTo>
                  <a:lnTo>
                    <a:pt x="138818" y="930"/>
                  </a:lnTo>
                  <a:lnTo>
                    <a:pt x="127750" y="15933"/>
                  </a:lnTo>
                  <a:lnTo>
                    <a:pt x="127750" y="28088"/>
                  </a:lnTo>
                  <a:lnTo>
                    <a:pt x="140609" y="28088"/>
                  </a:lnTo>
                  <a:lnTo>
                    <a:pt x="140609" y="17445"/>
                  </a:lnTo>
                  <a:lnTo>
                    <a:pt x="141377" y="14596"/>
                  </a:lnTo>
                  <a:lnTo>
                    <a:pt x="142913" y="13084"/>
                  </a:lnTo>
                  <a:lnTo>
                    <a:pt x="144576" y="11572"/>
                  </a:lnTo>
                  <a:lnTo>
                    <a:pt x="147391" y="10816"/>
                  </a:lnTo>
                  <a:lnTo>
                    <a:pt x="159134" y="10816"/>
                  </a:lnTo>
                  <a:lnTo>
                    <a:pt x="160954" y="1221"/>
                  </a:lnTo>
                  <a:lnTo>
                    <a:pt x="156603" y="407"/>
                  </a:lnTo>
                  <a:lnTo>
                    <a:pt x="152573" y="0"/>
                  </a:lnTo>
                  <a:close/>
                </a:path>
                <a:path w="624204" h="126364">
                  <a:moveTo>
                    <a:pt x="120844" y="10816"/>
                  </a:moveTo>
                  <a:lnTo>
                    <a:pt x="115499" y="10816"/>
                  </a:lnTo>
                  <a:lnTo>
                    <a:pt x="118058" y="10990"/>
                  </a:lnTo>
                  <a:lnTo>
                    <a:pt x="120745" y="11339"/>
                  </a:lnTo>
                  <a:lnTo>
                    <a:pt x="120844" y="10816"/>
                  </a:lnTo>
                  <a:close/>
                </a:path>
                <a:path w="624204" h="126364">
                  <a:moveTo>
                    <a:pt x="159134" y="10816"/>
                  </a:moveTo>
                  <a:lnTo>
                    <a:pt x="153788" y="10816"/>
                  </a:lnTo>
                  <a:lnTo>
                    <a:pt x="156347" y="10990"/>
                  </a:lnTo>
                  <a:lnTo>
                    <a:pt x="159034" y="11339"/>
                  </a:lnTo>
                  <a:lnTo>
                    <a:pt x="159134" y="10816"/>
                  </a:lnTo>
                  <a:close/>
                </a:path>
                <a:path w="624204" h="126364">
                  <a:moveTo>
                    <a:pt x="178683" y="1570"/>
                  </a:moveTo>
                  <a:lnTo>
                    <a:pt x="165632" y="1570"/>
                  </a:lnTo>
                  <a:lnTo>
                    <a:pt x="165632" y="15177"/>
                  </a:lnTo>
                  <a:lnTo>
                    <a:pt x="178683" y="15177"/>
                  </a:lnTo>
                  <a:lnTo>
                    <a:pt x="178683" y="1570"/>
                  </a:lnTo>
                  <a:close/>
                </a:path>
                <a:path w="624204" h="126364">
                  <a:moveTo>
                    <a:pt x="178683" y="28088"/>
                  </a:moveTo>
                  <a:lnTo>
                    <a:pt x="165632" y="28088"/>
                  </a:lnTo>
                  <a:lnTo>
                    <a:pt x="165632" y="97522"/>
                  </a:lnTo>
                  <a:lnTo>
                    <a:pt x="178683" y="97522"/>
                  </a:lnTo>
                  <a:lnTo>
                    <a:pt x="178683" y="28088"/>
                  </a:lnTo>
                  <a:close/>
                </a:path>
                <a:path w="624204" h="126364">
                  <a:moveTo>
                    <a:pt x="237468" y="26517"/>
                  </a:moveTo>
                  <a:lnTo>
                    <a:pt x="222626" y="26517"/>
                  </a:lnTo>
                  <a:lnTo>
                    <a:pt x="216484" y="27913"/>
                  </a:lnTo>
                  <a:lnTo>
                    <a:pt x="194349" y="55536"/>
                  </a:lnTo>
                  <a:lnTo>
                    <a:pt x="194349" y="62979"/>
                  </a:lnTo>
                  <a:lnTo>
                    <a:pt x="214885" y="96781"/>
                  </a:lnTo>
                  <a:lnTo>
                    <a:pt x="229087" y="99093"/>
                  </a:lnTo>
                  <a:lnTo>
                    <a:pt x="237404" y="99093"/>
                  </a:lnTo>
                  <a:lnTo>
                    <a:pt x="244442" y="96825"/>
                  </a:lnTo>
                  <a:lnTo>
                    <a:pt x="253964" y="89323"/>
                  </a:lnTo>
                  <a:lnTo>
                    <a:pt x="222626" y="89323"/>
                  </a:lnTo>
                  <a:lnTo>
                    <a:pt x="217508" y="87229"/>
                  </a:lnTo>
                  <a:lnTo>
                    <a:pt x="209575" y="78855"/>
                  </a:lnTo>
                  <a:lnTo>
                    <a:pt x="207592" y="72051"/>
                  </a:lnTo>
                  <a:lnTo>
                    <a:pt x="207592" y="53442"/>
                  </a:lnTo>
                  <a:lnTo>
                    <a:pt x="209639" y="46755"/>
                  </a:lnTo>
                  <a:lnTo>
                    <a:pt x="213733" y="42568"/>
                  </a:lnTo>
                  <a:lnTo>
                    <a:pt x="217828" y="38264"/>
                  </a:lnTo>
                  <a:lnTo>
                    <a:pt x="223138" y="36113"/>
                  </a:lnTo>
                  <a:lnTo>
                    <a:pt x="254880" y="36113"/>
                  </a:lnTo>
                  <a:lnTo>
                    <a:pt x="249432" y="32275"/>
                  </a:lnTo>
                  <a:lnTo>
                    <a:pt x="244186" y="28436"/>
                  </a:lnTo>
                  <a:lnTo>
                    <a:pt x="237468" y="26517"/>
                  </a:lnTo>
                  <a:close/>
                </a:path>
                <a:path w="624204" h="126364">
                  <a:moveTo>
                    <a:pt x="248280" y="72051"/>
                  </a:moveTo>
                  <a:lnTo>
                    <a:pt x="247256" y="77983"/>
                  </a:lnTo>
                  <a:lnTo>
                    <a:pt x="245017" y="82344"/>
                  </a:lnTo>
                  <a:lnTo>
                    <a:pt x="241563" y="85136"/>
                  </a:lnTo>
                  <a:lnTo>
                    <a:pt x="238236" y="87927"/>
                  </a:lnTo>
                  <a:lnTo>
                    <a:pt x="234014" y="89323"/>
                  </a:lnTo>
                  <a:lnTo>
                    <a:pt x="253964" y="89323"/>
                  </a:lnTo>
                  <a:lnTo>
                    <a:pt x="255957" y="87753"/>
                  </a:lnTo>
                  <a:lnTo>
                    <a:pt x="259540" y="81530"/>
                  </a:lnTo>
                  <a:lnTo>
                    <a:pt x="260947" y="73621"/>
                  </a:lnTo>
                  <a:lnTo>
                    <a:pt x="248280" y="72051"/>
                  </a:lnTo>
                  <a:close/>
                </a:path>
                <a:path w="624204" h="126364">
                  <a:moveTo>
                    <a:pt x="254880" y="36113"/>
                  </a:moveTo>
                  <a:lnTo>
                    <a:pt x="234014" y="36113"/>
                  </a:lnTo>
                  <a:lnTo>
                    <a:pt x="237724" y="37334"/>
                  </a:lnTo>
                  <a:lnTo>
                    <a:pt x="240795" y="39776"/>
                  </a:lnTo>
                  <a:lnTo>
                    <a:pt x="243866" y="42102"/>
                  </a:lnTo>
                  <a:lnTo>
                    <a:pt x="245977" y="45592"/>
                  </a:lnTo>
                  <a:lnTo>
                    <a:pt x="247129" y="50244"/>
                  </a:lnTo>
                  <a:lnTo>
                    <a:pt x="259796" y="48499"/>
                  </a:lnTo>
                  <a:lnTo>
                    <a:pt x="258260" y="41405"/>
                  </a:lnTo>
                  <a:lnTo>
                    <a:pt x="254880" y="36113"/>
                  </a:lnTo>
                  <a:close/>
                </a:path>
                <a:path w="624204" h="126364">
                  <a:moveTo>
                    <a:pt x="285130" y="1570"/>
                  </a:moveTo>
                  <a:lnTo>
                    <a:pt x="272079" y="1570"/>
                  </a:lnTo>
                  <a:lnTo>
                    <a:pt x="272079" y="15177"/>
                  </a:lnTo>
                  <a:lnTo>
                    <a:pt x="285130" y="15177"/>
                  </a:lnTo>
                  <a:lnTo>
                    <a:pt x="285130" y="1570"/>
                  </a:lnTo>
                  <a:close/>
                </a:path>
                <a:path w="624204" h="126364">
                  <a:moveTo>
                    <a:pt x="285130" y="28088"/>
                  </a:moveTo>
                  <a:lnTo>
                    <a:pt x="272079" y="28088"/>
                  </a:lnTo>
                  <a:lnTo>
                    <a:pt x="272079" y="97522"/>
                  </a:lnTo>
                  <a:lnTo>
                    <a:pt x="285130" y="97522"/>
                  </a:lnTo>
                  <a:lnTo>
                    <a:pt x="285130" y="28088"/>
                  </a:lnTo>
                  <a:close/>
                </a:path>
                <a:path w="624204" h="126364">
                  <a:moveTo>
                    <a:pt x="336110" y="26517"/>
                  </a:moveTo>
                  <a:lnTo>
                    <a:pt x="302907" y="47845"/>
                  </a:lnTo>
                  <a:lnTo>
                    <a:pt x="300412" y="63328"/>
                  </a:lnTo>
                  <a:lnTo>
                    <a:pt x="301024" y="71321"/>
                  </a:lnTo>
                  <a:lnTo>
                    <a:pt x="328949" y="98504"/>
                  </a:lnTo>
                  <a:lnTo>
                    <a:pt x="336878" y="99093"/>
                  </a:lnTo>
                  <a:lnTo>
                    <a:pt x="345707" y="99093"/>
                  </a:lnTo>
                  <a:lnTo>
                    <a:pt x="353000" y="97115"/>
                  </a:lnTo>
                  <a:lnTo>
                    <a:pt x="364346" y="89323"/>
                  </a:lnTo>
                  <a:lnTo>
                    <a:pt x="330481" y="89323"/>
                  </a:lnTo>
                  <a:lnTo>
                    <a:pt x="325171" y="87346"/>
                  </a:lnTo>
                  <a:lnTo>
                    <a:pt x="320948" y="83391"/>
                  </a:lnTo>
                  <a:lnTo>
                    <a:pt x="316726" y="79320"/>
                  </a:lnTo>
                  <a:lnTo>
                    <a:pt x="314359" y="73447"/>
                  </a:lnTo>
                  <a:lnTo>
                    <a:pt x="313847" y="65771"/>
                  </a:lnTo>
                  <a:lnTo>
                    <a:pt x="370849" y="65771"/>
                  </a:lnTo>
                  <a:lnTo>
                    <a:pt x="370849" y="62631"/>
                  </a:lnTo>
                  <a:lnTo>
                    <a:pt x="370364" y="56176"/>
                  </a:lnTo>
                  <a:lnTo>
                    <a:pt x="314615" y="56176"/>
                  </a:lnTo>
                  <a:lnTo>
                    <a:pt x="314998" y="50011"/>
                  </a:lnTo>
                  <a:lnTo>
                    <a:pt x="317174" y="45126"/>
                  </a:lnTo>
                  <a:lnTo>
                    <a:pt x="321140" y="41521"/>
                  </a:lnTo>
                  <a:lnTo>
                    <a:pt x="325235" y="37915"/>
                  </a:lnTo>
                  <a:lnTo>
                    <a:pt x="330289" y="36113"/>
                  </a:lnTo>
                  <a:lnTo>
                    <a:pt x="361204" y="36113"/>
                  </a:lnTo>
                  <a:lnTo>
                    <a:pt x="361061" y="35938"/>
                  </a:lnTo>
                  <a:lnTo>
                    <a:pt x="355903" y="31817"/>
                  </a:lnTo>
                  <a:lnTo>
                    <a:pt x="350025" y="28873"/>
                  </a:lnTo>
                  <a:lnTo>
                    <a:pt x="343428" y="27106"/>
                  </a:lnTo>
                  <a:lnTo>
                    <a:pt x="336110" y="26517"/>
                  </a:lnTo>
                  <a:close/>
                </a:path>
                <a:path w="624204" h="126364">
                  <a:moveTo>
                    <a:pt x="357030" y="75192"/>
                  </a:moveTo>
                  <a:lnTo>
                    <a:pt x="355111" y="80076"/>
                  </a:lnTo>
                  <a:lnTo>
                    <a:pt x="352424" y="83682"/>
                  </a:lnTo>
                  <a:lnTo>
                    <a:pt x="345643" y="88218"/>
                  </a:lnTo>
                  <a:lnTo>
                    <a:pt x="341612" y="89323"/>
                  </a:lnTo>
                  <a:lnTo>
                    <a:pt x="364346" y="89323"/>
                  </a:lnTo>
                  <a:lnTo>
                    <a:pt x="364515" y="89207"/>
                  </a:lnTo>
                  <a:lnTo>
                    <a:pt x="368418" y="83682"/>
                  </a:lnTo>
                  <a:lnTo>
                    <a:pt x="370465" y="76587"/>
                  </a:lnTo>
                  <a:lnTo>
                    <a:pt x="357030" y="75192"/>
                  </a:lnTo>
                  <a:close/>
                </a:path>
                <a:path w="624204" h="126364">
                  <a:moveTo>
                    <a:pt x="361204" y="36113"/>
                  </a:moveTo>
                  <a:lnTo>
                    <a:pt x="342828" y="36113"/>
                  </a:lnTo>
                  <a:lnTo>
                    <a:pt x="348202" y="38381"/>
                  </a:lnTo>
                  <a:lnTo>
                    <a:pt x="355111" y="45824"/>
                  </a:lnTo>
                  <a:lnTo>
                    <a:pt x="356710" y="50244"/>
                  </a:lnTo>
                  <a:lnTo>
                    <a:pt x="357222" y="56176"/>
                  </a:lnTo>
                  <a:lnTo>
                    <a:pt x="370364" y="56176"/>
                  </a:lnTo>
                  <a:lnTo>
                    <a:pt x="370237" y="54485"/>
                  </a:lnTo>
                  <a:lnTo>
                    <a:pt x="368402" y="47322"/>
                  </a:lnTo>
                  <a:lnTo>
                    <a:pt x="365343" y="41139"/>
                  </a:lnTo>
                  <a:lnTo>
                    <a:pt x="361204" y="36113"/>
                  </a:lnTo>
                  <a:close/>
                </a:path>
                <a:path w="624204" h="126364">
                  <a:moveTo>
                    <a:pt x="398318" y="28088"/>
                  </a:moveTo>
                  <a:lnTo>
                    <a:pt x="386803" y="28088"/>
                  </a:lnTo>
                  <a:lnTo>
                    <a:pt x="386803" y="97522"/>
                  </a:lnTo>
                  <a:lnTo>
                    <a:pt x="399662" y="97522"/>
                  </a:lnTo>
                  <a:lnTo>
                    <a:pt x="399739" y="50418"/>
                  </a:lnTo>
                  <a:lnTo>
                    <a:pt x="401645" y="44661"/>
                  </a:lnTo>
                  <a:lnTo>
                    <a:pt x="409706" y="38264"/>
                  </a:lnTo>
                  <a:lnTo>
                    <a:pt x="410906" y="37857"/>
                  </a:lnTo>
                  <a:lnTo>
                    <a:pt x="398318" y="37857"/>
                  </a:lnTo>
                  <a:lnTo>
                    <a:pt x="398318" y="28088"/>
                  </a:lnTo>
                  <a:close/>
                </a:path>
                <a:path w="624204" h="126364">
                  <a:moveTo>
                    <a:pt x="445697" y="36636"/>
                  </a:moveTo>
                  <a:lnTo>
                    <a:pt x="423461" y="36636"/>
                  </a:lnTo>
                  <a:lnTo>
                    <a:pt x="426468" y="37392"/>
                  </a:lnTo>
                  <a:lnTo>
                    <a:pt x="429027" y="38904"/>
                  </a:lnTo>
                  <a:lnTo>
                    <a:pt x="431586" y="40300"/>
                  </a:lnTo>
                  <a:lnTo>
                    <a:pt x="433377" y="42161"/>
                  </a:lnTo>
                  <a:lnTo>
                    <a:pt x="435424" y="46813"/>
                  </a:lnTo>
                  <a:lnTo>
                    <a:pt x="435936" y="50418"/>
                  </a:lnTo>
                  <a:lnTo>
                    <a:pt x="435936" y="97522"/>
                  </a:lnTo>
                  <a:lnTo>
                    <a:pt x="448795" y="97522"/>
                  </a:lnTo>
                  <a:lnTo>
                    <a:pt x="448670" y="46813"/>
                  </a:lnTo>
                  <a:lnTo>
                    <a:pt x="446108" y="37159"/>
                  </a:lnTo>
                  <a:lnTo>
                    <a:pt x="445697" y="36636"/>
                  </a:lnTo>
                  <a:close/>
                </a:path>
                <a:path w="624204" h="126364">
                  <a:moveTo>
                    <a:pt x="427299" y="26517"/>
                  </a:moveTo>
                  <a:lnTo>
                    <a:pt x="422693" y="26517"/>
                  </a:lnTo>
                  <a:lnTo>
                    <a:pt x="415196" y="27226"/>
                  </a:lnTo>
                  <a:lnTo>
                    <a:pt x="408635" y="29352"/>
                  </a:lnTo>
                  <a:lnTo>
                    <a:pt x="403009" y="32896"/>
                  </a:lnTo>
                  <a:lnTo>
                    <a:pt x="398318" y="37857"/>
                  </a:lnTo>
                  <a:lnTo>
                    <a:pt x="410906" y="37857"/>
                  </a:lnTo>
                  <a:lnTo>
                    <a:pt x="414504" y="36636"/>
                  </a:lnTo>
                  <a:lnTo>
                    <a:pt x="445697" y="36636"/>
                  </a:lnTo>
                  <a:lnTo>
                    <a:pt x="442270" y="32275"/>
                  </a:lnTo>
                  <a:lnTo>
                    <a:pt x="439327" y="30297"/>
                  </a:lnTo>
                  <a:lnTo>
                    <a:pt x="435360" y="28785"/>
                  </a:lnTo>
                  <a:lnTo>
                    <a:pt x="431522" y="27273"/>
                  </a:lnTo>
                  <a:lnTo>
                    <a:pt x="427299" y="26517"/>
                  </a:lnTo>
                  <a:close/>
                </a:path>
                <a:path w="624204" h="126364">
                  <a:moveTo>
                    <a:pt x="507868" y="26517"/>
                  </a:moveTo>
                  <a:lnTo>
                    <a:pt x="493026" y="26517"/>
                  </a:lnTo>
                  <a:lnTo>
                    <a:pt x="486884" y="27913"/>
                  </a:lnTo>
                  <a:lnTo>
                    <a:pt x="464749" y="55536"/>
                  </a:lnTo>
                  <a:lnTo>
                    <a:pt x="464749" y="62979"/>
                  </a:lnTo>
                  <a:lnTo>
                    <a:pt x="485285" y="96781"/>
                  </a:lnTo>
                  <a:lnTo>
                    <a:pt x="499488" y="99093"/>
                  </a:lnTo>
                  <a:lnTo>
                    <a:pt x="507804" y="99093"/>
                  </a:lnTo>
                  <a:lnTo>
                    <a:pt x="514842" y="96825"/>
                  </a:lnTo>
                  <a:lnTo>
                    <a:pt x="524364" y="89323"/>
                  </a:lnTo>
                  <a:lnTo>
                    <a:pt x="493026" y="89323"/>
                  </a:lnTo>
                  <a:lnTo>
                    <a:pt x="487908" y="87229"/>
                  </a:lnTo>
                  <a:lnTo>
                    <a:pt x="479975" y="78855"/>
                  </a:lnTo>
                  <a:lnTo>
                    <a:pt x="477992" y="72051"/>
                  </a:lnTo>
                  <a:lnTo>
                    <a:pt x="477992" y="53442"/>
                  </a:lnTo>
                  <a:lnTo>
                    <a:pt x="480039" y="46755"/>
                  </a:lnTo>
                  <a:lnTo>
                    <a:pt x="484134" y="42568"/>
                  </a:lnTo>
                  <a:lnTo>
                    <a:pt x="488228" y="38264"/>
                  </a:lnTo>
                  <a:lnTo>
                    <a:pt x="493538" y="36113"/>
                  </a:lnTo>
                  <a:lnTo>
                    <a:pt x="525280" y="36113"/>
                  </a:lnTo>
                  <a:lnTo>
                    <a:pt x="519832" y="32275"/>
                  </a:lnTo>
                  <a:lnTo>
                    <a:pt x="514586" y="28436"/>
                  </a:lnTo>
                  <a:lnTo>
                    <a:pt x="507868" y="26517"/>
                  </a:lnTo>
                  <a:close/>
                </a:path>
                <a:path w="624204" h="126364">
                  <a:moveTo>
                    <a:pt x="518680" y="72051"/>
                  </a:moveTo>
                  <a:lnTo>
                    <a:pt x="517657" y="77983"/>
                  </a:lnTo>
                  <a:lnTo>
                    <a:pt x="515417" y="82344"/>
                  </a:lnTo>
                  <a:lnTo>
                    <a:pt x="511963" y="85136"/>
                  </a:lnTo>
                  <a:lnTo>
                    <a:pt x="508636" y="87927"/>
                  </a:lnTo>
                  <a:lnTo>
                    <a:pt x="504414" y="89323"/>
                  </a:lnTo>
                  <a:lnTo>
                    <a:pt x="524364" y="89323"/>
                  </a:lnTo>
                  <a:lnTo>
                    <a:pt x="526357" y="87753"/>
                  </a:lnTo>
                  <a:lnTo>
                    <a:pt x="529940" y="81530"/>
                  </a:lnTo>
                  <a:lnTo>
                    <a:pt x="531347" y="73621"/>
                  </a:lnTo>
                  <a:lnTo>
                    <a:pt x="518680" y="72051"/>
                  </a:lnTo>
                  <a:close/>
                </a:path>
                <a:path w="624204" h="126364">
                  <a:moveTo>
                    <a:pt x="525280" y="36113"/>
                  </a:moveTo>
                  <a:lnTo>
                    <a:pt x="504414" y="36113"/>
                  </a:lnTo>
                  <a:lnTo>
                    <a:pt x="508124" y="37334"/>
                  </a:lnTo>
                  <a:lnTo>
                    <a:pt x="511195" y="39776"/>
                  </a:lnTo>
                  <a:lnTo>
                    <a:pt x="514266" y="42102"/>
                  </a:lnTo>
                  <a:lnTo>
                    <a:pt x="516377" y="45592"/>
                  </a:lnTo>
                  <a:lnTo>
                    <a:pt x="517529" y="50244"/>
                  </a:lnTo>
                  <a:lnTo>
                    <a:pt x="530196" y="48499"/>
                  </a:lnTo>
                  <a:lnTo>
                    <a:pt x="528660" y="41405"/>
                  </a:lnTo>
                  <a:lnTo>
                    <a:pt x="525280" y="36113"/>
                  </a:lnTo>
                  <a:close/>
                </a:path>
                <a:path w="624204" h="126364">
                  <a:moveTo>
                    <a:pt x="540368" y="113224"/>
                  </a:moveTo>
                  <a:lnTo>
                    <a:pt x="541903" y="124215"/>
                  </a:lnTo>
                  <a:lnTo>
                    <a:pt x="544974" y="125262"/>
                  </a:lnTo>
                  <a:lnTo>
                    <a:pt x="547725" y="125785"/>
                  </a:lnTo>
                  <a:lnTo>
                    <a:pt x="554251" y="125785"/>
                  </a:lnTo>
                  <a:lnTo>
                    <a:pt x="557769" y="124854"/>
                  </a:lnTo>
                  <a:lnTo>
                    <a:pt x="560712" y="122994"/>
                  </a:lnTo>
                  <a:lnTo>
                    <a:pt x="563783" y="121249"/>
                  </a:lnTo>
                  <a:lnTo>
                    <a:pt x="566470" y="118399"/>
                  </a:lnTo>
                  <a:lnTo>
                    <a:pt x="568873" y="114271"/>
                  </a:lnTo>
                  <a:lnTo>
                    <a:pt x="545678" y="114271"/>
                  </a:lnTo>
                  <a:lnTo>
                    <a:pt x="543183" y="113922"/>
                  </a:lnTo>
                  <a:lnTo>
                    <a:pt x="540368" y="113224"/>
                  </a:lnTo>
                  <a:close/>
                </a:path>
                <a:path w="624204" h="126364">
                  <a:moveTo>
                    <a:pt x="549005" y="28088"/>
                  </a:moveTo>
                  <a:lnTo>
                    <a:pt x="534994" y="28088"/>
                  </a:lnTo>
                  <a:lnTo>
                    <a:pt x="564167" y="97697"/>
                  </a:lnTo>
                  <a:lnTo>
                    <a:pt x="563527" y="98976"/>
                  </a:lnTo>
                  <a:lnTo>
                    <a:pt x="563143" y="99907"/>
                  </a:lnTo>
                  <a:lnTo>
                    <a:pt x="563015" y="100488"/>
                  </a:lnTo>
                  <a:lnTo>
                    <a:pt x="561096" y="105141"/>
                  </a:lnTo>
                  <a:lnTo>
                    <a:pt x="554570" y="112875"/>
                  </a:lnTo>
                  <a:lnTo>
                    <a:pt x="552907" y="113805"/>
                  </a:lnTo>
                  <a:lnTo>
                    <a:pt x="550668" y="114271"/>
                  </a:lnTo>
                  <a:lnTo>
                    <a:pt x="568873" y="114271"/>
                  </a:lnTo>
                  <a:lnTo>
                    <a:pt x="570436" y="111537"/>
                  </a:lnTo>
                  <a:lnTo>
                    <a:pt x="572867" y="106304"/>
                  </a:lnTo>
                  <a:lnTo>
                    <a:pt x="576066" y="98744"/>
                  </a:lnTo>
                  <a:lnTo>
                    <a:pt x="581934" y="84438"/>
                  </a:lnTo>
                  <a:lnTo>
                    <a:pt x="570500" y="84438"/>
                  </a:lnTo>
                  <a:lnTo>
                    <a:pt x="568837" y="78739"/>
                  </a:lnTo>
                  <a:lnTo>
                    <a:pt x="566982" y="73331"/>
                  </a:lnTo>
                  <a:lnTo>
                    <a:pt x="564934" y="68213"/>
                  </a:lnTo>
                  <a:lnTo>
                    <a:pt x="549005" y="28088"/>
                  </a:lnTo>
                  <a:close/>
                </a:path>
                <a:path w="624204" h="126364">
                  <a:moveTo>
                    <a:pt x="605047" y="28088"/>
                  </a:moveTo>
                  <a:lnTo>
                    <a:pt x="592188" y="28088"/>
                  </a:lnTo>
                  <a:lnTo>
                    <a:pt x="575874" y="68562"/>
                  </a:lnTo>
                  <a:lnTo>
                    <a:pt x="573827" y="73680"/>
                  </a:lnTo>
                  <a:lnTo>
                    <a:pt x="572036" y="78972"/>
                  </a:lnTo>
                  <a:lnTo>
                    <a:pt x="570500" y="84438"/>
                  </a:lnTo>
                  <a:lnTo>
                    <a:pt x="581934" y="84438"/>
                  </a:lnTo>
                  <a:lnTo>
                    <a:pt x="605047" y="28088"/>
                  </a:lnTo>
                  <a:close/>
                </a:path>
                <a:path w="624204" h="126364">
                  <a:moveTo>
                    <a:pt x="623664" y="84089"/>
                  </a:moveTo>
                  <a:lnTo>
                    <a:pt x="608886" y="84089"/>
                  </a:lnTo>
                  <a:lnTo>
                    <a:pt x="608886" y="97522"/>
                  </a:lnTo>
                  <a:lnTo>
                    <a:pt x="623664" y="97522"/>
                  </a:lnTo>
                  <a:lnTo>
                    <a:pt x="623664" y="84089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829114" y="2578767"/>
              <a:ext cx="2427746" cy="1259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23356" y="2900514"/>
              <a:ext cx="2274830" cy="1242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28156" y="2741298"/>
              <a:ext cx="2178291" cy="12421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821053" y="3062860"/>
              <a:ext cx="2450538" cy="12264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23164" y="3223646"/>
              <a:ext cx="2058385" cy="12421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23741" y="3384422"/>
              <a:ext cx="2406275" cy="1242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823164" y="3545208"/>
              <a:ext cx="1129558" cy="12421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825933" y="2580512"/>
              <a:ext cx="2297549" cy="12421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826317" y="2900514"/>
              <a:ext cx="2218475" cy="12578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824975" y="2739728"/>
              <a:ext cx="2101328" cy="12578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58031" y="4463051"/>
              <a:ext cx="2784475" cy="1912620"/>
            </a:xfrm>
            <a:custGeom>
              <a:avLst/>
              <a:gdLst/>
              <a:ahLst/>
              <a:cxnLst/>
              <a:rect l="l" t="t" r="r" b="b"/>
              <a:pathLst>
                <a:path w="2784475" h="1912620">
                  <a:moveTo>
                    <a:pt x="2784339" y="0"/>
                  </a:moveTo>
                  <a:lnTo>
                    <a:pt x="0" y="0"/>
                  </a:lnTo>
                  <a:lnTo>
                    <a:pt x="0" y="1912011"/>
                  </a:lnTo>
                  <a:lnTo>
                    <a:pt x="2784339" y="1912011"/>
                  </a:lnTo>
                  <a:lnTo>
                    <a:pt x="278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77792" y="4536913"/>
              <a:ext cx="1163939" cy="8653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101155" y="4536913"/>
              <a:ext cx="1323494" cy="8653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73379" y="4679829"/>
              <a:ext cx="2416179" cy="1102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77217" y="4822744"/>
              <a:ext cx="1902955" cy="1088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73762" y="4965658"/>
              <a:ext cx="2081211" cy="2517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74914" y="5249929"/>
              <a:ext cx="1115560" cy="8810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045484" y="5249929"/>
              <a:ext cx="1032782" cy="8810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77217" y="5392845"/>
              <a:ext cx="2359689" cy="11182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0883" y="5535760"/>
              <a:ext cx="2367459" cy="11182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77025" y="5680245"/>
              <a:ext cx="2070897" cy="8653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73379" y="5823171"/>
              <a:ext cx="1016938" cy="1088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74721" y="5964516"/>
              <a:ext cx="1283140" cy="11182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213443" y="5964516"/>
              <a:ext cx="926854" cy="11182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7217" y="6109002"/>
              <a:ext cx="2510998" cy="10886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52434" y="4658053"/>
              <a:ext cx="94067" cy="9630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65553" y="4658402"/>
              <a:ext cx="1159162" cy="12421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40727" y="4818829"/>
              <a:ext cx="105775" cy="9630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53849" y="4819178"/>
              <a:ext cx="1788297" cy="12421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042454" y="4979615"/>
              <a:ext cx="104048" cy="9804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506506" y="4978394"/>
              <a:ext cx="1067805" cy="9909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47253" y="4656658"/>
              <a:ext cx="2280563" cy="12438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843607" y="4817608"/>
              <a:ext cx="2111188" cy="9909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845523" y="4978394"/>
              <a:ext cx="1992362" cy="12578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849938" y="5140751"/>
              <a:ext cx="2311176" cy="12421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840534" y="5299956"/>
              <a:ext cx="675005" cy="99695"/>
            </a:xfrm>
            <a:custGeom>
              <a:avLst/>
              <a:gdLst/>
              <a:ahLst/>
              <a:cxnLst/>
              <a:rect l="l" t="t" r="r" b="b"/>
              <a:pathLst>
                <a:path w="675004" h="99695">
                  <a:moveTo>
                    <a:pt x="13434" y="28087"/>
                  </a:moveTo>
                  <a:lnTo>
                    <a:pt x="0" y="28087"/>
                  </a:lnTo>
                  <a:lnTo>
                    <a:pt x="23415" y="97522"/>
                  </a:lnTo>
                  <a:lnTo>
                    <a:pt x="37041" y="97522"/>
                  </a:lnTo>
                  <a:lnTo>
                    <a:pt x="41206" y="83042"/>
                  </a:lnTo>
                  <a:lnTo>
                    <a:pt x="30132" y="83042"/>
                  </a:lnTo>
                  <a:lnTo>
                    <a:pt x="25526" y="68213"/>
                  </a:lnTo>
                  <a:lnTo>
                    <a:pt x="13434" y="28087"/>
                  </a:lnTo>
                  <a:close/>
                </a:path>
                <a:path w="675004" h="99695">
                  <a:moveTo>
                    <a:pt x="64083" y="44138"/>
                  </a:moveTo>
                  <a:lnTo>
                    <a:pt x="52395" y="44138"/>
                  </a:lnTo>
                  <a:lnTo>
                    <a:pt x="55466" y="55827"/>
                  </a:lnTo>
                  <a:lnTo>
                    <a:pt x="67558" y="97522"/>
                  </a:lnTo>
                  <a:lnTo>
                    <a:pt x="80992" y="97522"/>
                  </a:lnTo>
                  <a:lnTo>
                    <a:pt x="86478" y="81647"/>
                  </a:lnTo>
                  <a:lnTo>
                    <a:pt x="74851" y="81647"/>
                  </a:lnTo>
                  <a:lnTo>
                    <a:pt x="70962" y="68213"/>
                  </a:lnTo>
                  <a:lnTo>
                    <a:pt x="64083" y="44138"/>
                  </a:lnTo>
                  <a:close/>
                </a:path>
                <a:path w="675004" h="99695">
                  <a:moveTo>
                    <a:pt x="59497" y="28087"/>
                  </a:moveTo>
                  <a:lnTo>
                    <a:pt x="46254" y="28087"/>
                  </a:lnTo>
                  <a:lnTo>
                    <a:pt x="34162" y="68737"/>
                  </a:lnTo>
                  <a:lnTo>
                    <a:pt x="31731" y="77576"/>
                  </a:lnTo>
                  <a:lnTo>
                    <a:pt x="30388" y="82344"/>
                  </a:lnTo>
                  <a:lnTo>
                    <a:pt x="30132" y="83042"/>
                  </a:lnTo>
                  <a:lnTo>
                    <a:pt x="41206" y="83042"/>
                  </a:lnTo>
                  <a:lnTo>
                    <a:pt x="52395" y="44138"/>
                  </a:lnTo>
                  <a:lnTo>
                    <a:pt x="64083" y="44138"/>
                  </a:lnTo>
                  <a:lnTo>
                    <a:pt x="59497" y="28087"/>
                  </a:lnTo>
                  <a:close/>
                </a:path>
                <a:path w="675004" h="99695">
                  <a:moveTo>
                    <a:pt x="104983" y="28087"/>
                  </a:moveTo>
                  <a:lnTo>
                    <a:pt x="92316" y="28087"/>
                  </a:lnTo>
                  <a:lnTo>
                    <a:pt x="79093" y="68737"/>
                  </a:lnTo>
                  <a:lnTo>
                    <a:pt x="74851" y="81647"/>
                  </a:lnTo>
                  <a:lnTo>
                    <a:pt x="86478" y="81647"/>
                  </a:lnTo>
                  <a:lnTo>
                    <a:pt x="104983" y="28087"/>
                  </a:lnTo>
                  <a:close/>
                </a:path>
                <a:path w="675004" h="99695">
                  <a:moveTo>
                    <a:pt x="146751" y="26517"/>
                  </a:moveTo>
                  <a:lnTo>
                    <a:pt x="137283" y="26517"/>
                  </a:lnTo>
                  <a:lnTo>
                    <a:pt x="129286" y="29076"/>
                  </a:lnTo>
                  <a:lnTo>
                    <a:pt x="111053" y="62805"/>
                  </a:lnTo>
                  <a:lnTo>
                    <a:pt x="111665" y="71103"/>
                  </a:lnTo>
                  <a:lnTo>
                    <a:pt x="139158" y="98515"/>
                  </a:lnTo>
                  <a:lnTo>
                    <a:pt x="146751" y="99093"/>
                  </a:lnTo>
                  <a:lnTo>
                    <a:pt x="153405" y="99093"/>
                  </a:lnTo>
                  <a:lnTo>
                    <a:pt x="159546" y="97697"/>
                  </a:lnTo>
                  <a:lnTo>
                    <a:pt x="170934" y="91998"/>
                  </a:lnTo>
                  <a:lnTo>
                    <a:pt x="173834" y="89323"/>
                  </a:lnTo>
                  <a:lnTo>
                    <a:pt x="140354" y="89323"/>
                  </a:lnTo>
                  <a:lnTo>
                    <a:pt x="134980" y="87113"/>
                  </a:lnTo>
                  <a:lnTo>
                    <a:pt x="130629" y="82693"/>
                  </a:lnTo>
                  <a:lnTo>
                    <a:pt x="126407" y="78274"/>
                  </a:lnTo>
                  <a:lnTo>
                    <a:pt x="124296" y="71644"/>
                  </a:lnTo>
                  <a:lnTo>
                    <a:pt x="124326" y="53755"/>
                  </a:lnTo>
                  <a:lnTo>
                    <a:pt x="126407" y="47220"/>
                  </a:lnTo>
                  <a:lnTo>
                    <a:pt x="134980" y="38497"/>
                  </a:lnTo>
                  <a:lnTo>
                    <a:pt x="140354" y="36287"/>
                  </a:lnTo>
                  <a:lnTo>
                    <a:pt x="172775" y="36287"/>
                  </a:lnTo>
                  <a:lnTo>
                    <a:pt x="172469" y="35938"/>
                  </a:lnTo>
                  <a:lnTo>
                    <a:pt x="167119" y="31817"/>
                  </a:lnTo>
                  <a:lnTo>
                    <a:pt x="161050" y="28873"/>
                  </a:lnTo>
                  <a:lnTo>
                    <a:pt x="154260" y="27106"/>
                  </a:lnTo>
                  <a:lnTo>
                    <a:pt x="146751" y="26517"/>
                  </a:lnTo>
                  <a:close/>
                </a:path>
                <a:path w="675004" h="99695">
                  <a:moveTo>
                    <a:pt x="172775" y="36287"/>
                  </a:moveTo>
                  <a:lnTo>
                    <a:pt x="153149" y="36287"/>
                  </a:lnTo>
                  <a:lnTo>
                    <a:pt x="158459" y="38497"/>
                  </a:lnTo>
                  <a:lnTo>
                    <a:pt x="162681" y="42917"/>
                  </a:lnTo>
                  <a:lnTo>
                    <a:pt x="167031" y="47336"/>
                  </a:lnTo>
                  <a:lnTo>
                    <a:pt x="169175" y="53755"/>
                  </a:lnTo>
                  <a:lnTo>
                    <a:pt x="169170" y="71644"/>
                  </a:lnTo>
                  <a:lnTo>
                    <a:pt x="167095" y="78274"/>
                  </a:lnTo>
                  <a:lnTo>
                    <a:pt x="158651" y="87113"/>
                  </a:lnTo>
                  <a:lnTo>
                    <a:pt x="153277" y="89323"/>
                  </a:lnTo>
                  <a:lnTo>
                    <a:pt x="173834" y="89323"/>
                  </a:lnTo>
                  <a:lnTo>
                    <a:pt x="175284" y="87985"/>
                  </a:lnTo>
                  <a:lnTo>
                    <a:pt x="181170" y="77750"/>
                  </a:lnTo>
                  <a:lnTo>
                    <a:pt x="182560" y="71103"/>
                  </a:lnTo>
                  <a:lnTo>
                    <a:pt x="182641" y="61758"/>
                  </a:lnTo>
                  <a:lnTo>
                    <a:pt x="182006" y="53929"/>
                  </a:lnTo>
                  <a:lnTo>
                    <a:pt x="180098" y="47016"/>
                  </a:lnTo>
                  <a:lnTo>
                    <a:pt x="176920" y="41019"/>
                  </a:lnTo>
                  <a:lnTo>
                    <a:pt x="172775" y="36287"/>
                  </a:lnTo>
                  <a:close/>
                </a:path>
                <a:path w="675004" h="99695">
                  <a:moveTo>
                    <a:pt x="209343" y="28087"/>
                  </a:moveTo>
                  <a:lnTo>
                    <a:pt x="197636" y="28087"/>
                  </a:lnTo>
                  <a:lnTo>
                    <a:pt x="197636" y="97522"/>
                  </a:lnTo>
                  <a:lnTo>
                    <a:pt x="210495" y="97522"/>
                  </a:lnTo>
                  <a:lnTo>
                    <a:pt x="210495" y="56175"/>
                  </a:lnTo>
                  <a:lnTo>
                    <a:pt x="211262" y="51640"/>
                  </a:lnTo>
                  <a:lnTo>
                    <a:pt x="212798" y="47453"/>
                  </a:lnTo>
                  <a:lnTo>
                    <a:pt x="213693" y="44661"/>
                  </a:lnTo>
                  <a:lnTo>
                    <a:pt x="215229" y="42509"/>
                  </a:lnTo>
                  <a:lnTo>
                    <a:pt x="219707" y="39369"/>
                  </a:lnTo>
                  <a:lnTo>
                    <a:pt x="222330" y="38555"/>
                  </a:lnTo>
                  <a:lnTo>
                    <a:pt x="209343" y="38555"/>
                  </a:lnTo>
                  <a:lnTo>
                    <a:pt x="209343" y="28087"/>
                  </a:lnTo>
                  <a:close/>
                </a:path>
                <a:path w="675004" h="99695">
                  <a:moveTo>
                    <a:pt x="230199" y="26517"/>
                  </a:moveTo>
                  <a:lnTo>
                    <a:pt x="222778" y="26517"/>
                  </a:lnTo>
                  <a:lnTo>
                    <a:pt x="219963" y="27332"/>
                  </a:lnTo>
                  <a:lnTo>
                    <a:pt x="217404" y="28960"/>
                  </a:lnTo>
                  <a:lnTo>
                    <a:pt x="214973" y="30472"/>
                  </a:lnTo>
                  <a:lnTo>
                    <a:pt x="212286" y="33670"/>
                  </a:lnTo>
                  <a:lnTo>
                    <a:pt x="209343" y="38555"/>
                  </a:lnTo>
                  <a:lnTo>
                    <a:pt x="228344" y="38555"/>
                  </a:lnTo>
                  <a:lnTo>
                    <a:pt x="231479" y="39427"/>
                  </a:lnTo>
                  <a:lnTo>
                    <a:pt x="234677" y="41172"/>
                  </a:lnTo>
                  <a:lnTo>
                    <a:pt x="239092" y="30181"/>
                  </a:lnTo>
                  <a:lnTo>
                    <a:pt x="234613" y="27739"/>
                  </a:lnTo>
                  <a:lnTo>
                    <a:pt x="230199" y="26517"/>
                  </a:lnTo>
                  <a:close/>
                </a:path>
                <a:path w="675004" h="99695">
                  <a:moveTo>
                    <a:pt x="259964" y="1570"/>
                  </a:moveTo>
                  <a:lnTo>
                    <a:pt x="246913" y="1570"/>
                  </a:lnTo>
                  <a:lnTo>
                    <a:pt x="246913" y="97522"/>
                  </a:lnTo>
                  <a:lnTo>
                    <a:pt x="259964" y="97522"/>
                  </a:lnTo>
                  <a:lnTo>
                    <a:pt x="259964" y="69958"/>
                  </a:lnTo>
                  <a:lnTo>
                    <a:pt x="268984" y="61933"/>
                  </a:lnTo>
                  <a:lnTo>
                    <a:pt x="284042" y="61933"/>
                  </a:lnTo>
                  <a:lnTo>
                    <a:pt x="279932" y="56350"/>
                  </a:lnTo>
                  <a:lnTo>
                    <a:pt x="259964" y="56350"/>
                  </a:lnTo>
                  <a:lnTo>
                    <a:pt x="259964" y="1570"/>
                  </a:lnTo>
                  <a:close/>
                </a:path>
                <a:path w="675004" h="99695">
                  <a:moveTo>
                    <a:pt x="284042" y="61933"/>
                  </a:moveTo>
                  <a:lnTo>
                    <a:pt x="268984" y="61933"/>
                  </a:lnTo>
                  <a:lnTo>
                    <a:pt x="294318" y="97522"/>
                  </a:lnTo>
                  <a:lnTo>
                    <a:pt x="310248" y="97522"/>
                  </a:lnTo>
                  <a:lnTo>
                    <a:pt x="284042" y="61933"/>
                  </a:lnTo>
                  <a:close/>
                </a:path>
                <a:path w="675004" h="99695">
                  <a:moveTo>
                    <a:pt x="307369" y="28087"/>
                  </a:moveTo>
                  <a:lnTo>
                    <a:pt x="290480" y="28087"/>
                  </a:lnTo>
                  <a:lnTo>
                    <a:pt x="259964" y="56350"/>
                  </a:lnTo>
                  <a:lnTo>
                    <a:pt x="279932" y="56350"/>
                  </a:lnTo>
                  <a:lnTo>
                    <a:pt x="278005" y="53733"/>
                  </a:lnTo>
                  <a:lnTo>
                    <a:pt x="307369" y="28087"/>
                  </a:lnTo>
                  <a:close/>
                </a:path>
                <a:path w="675004" h="99695">
                  <a:moveTo>
                    <a:pt x="336542" y="37159"/>
                  </a:moveTo>
                  <a:lnTo>
                    <a:pt x="323683" y="37159"/>
                  </a:lnTo>
                  <a:lnTo>
                    <a:pt x="323683" y="97522"/>
                  </a:lnTo>
                  <a:lnTo>
                    <a:pt x="336542" y="97522"/>
                  </a:lnTo>
                  <a:lnTo>
                    <a:pt x="336542" y="37159"/>
                  </a:lnTo>
                  <a:close/>
                </a:path>
                <a:path w="675004" h="99695">
                  <a:moveTo>
                    <a:pt x="351512" y="28087"/>
                  </a:moveTo>
                  <a:lnTo>
                    <a:pt x="312168" y="28087"/>
                  </a:lnTo>
                  <a:lnTo>
                    <a:pt x="312168" y="37159"/>
                  </a:lnTo>
                  <a:lnTo>
                    <a:pt x="351512" y="37159"/>
                  </a:lnTo>
                  <a:lnTo>
                    <a:pt x="351512" y="28087"/>
                  </a:lnTo>
                  <a:close/>
                </a:path>
                <a:path w="675004" h="99695">
                  <a:moveTo>
                    <a:pt x="348506" y="0"/>
                  </a:moveTo>
                  <a:lnTo>
                    <a:pt x="339165" y="0"/>
                  </a:lnTo>
                  <a:lnTo>
                    <a:pt x="334751" y="930"/>
                  </a:lnTo>
                  <a:lnTo>
                    <a:pt x="323683" y="15933"/>
                  </a:lnTo>
                  <a:lnTo>
                    <a:pt x="323683" y="28087"/>
                  </a:lnTo>
                  <a:lnTo>
                    <a:pt x="336542" y="28087"/>
                  </a:lnTo>
                  <a:lnTo>
                    <a:pt x="336542" y="17445"/>
                  </a:lnTo>
                  <a:lnTo>
                    <a:pt x="337310" y="14596"/>
                  </a:lnTo>
                  <a:lnTo>
                    <a:pt x="338845" y="13084"/>
                  </a:lnTo>
                  <a:lnTo>
                    <a:pt x="340509" y="11572"/>
                  </a:lnTo>
                  <a:lnTo>
                    <a:pt x="343324" y="10816"/>
                  </a:lnTo>
                  <a:lnTo>
                    <a:pt x="355066" y="10816"/>
                  </a:lnTo>
                  <a:lnTo>
                    <a:pt x="356886" y="1221"/>
                  </a:lnTo>
                  <a:lnTo>
                    <a:pt x="352536" y="407"/>
                  </a:lnTo>
                  <a:lnTo>
                    <a:pt x="348506" y="0"/>
                  </a:lnTo>
                  <a:close/>
                </a:path>
                <a:path w="675004" h="99695">
                  <a:moveTo>
                    <a:pt x="355066" y="10816"/>
                  </a:moveTo>
                  <a:lnTo>
                    <a:pt x="349721" y="10816"/>
                  </a:lnTo>
                  <a:lnTo>
                    <a:pt x="352280" y="10990"/>
                  </a:lnTo>
                  <a:lnTo>
                    <a:pt x="354967" y="11339"/>
                  </a:lnTo>
                  <a:lnTo>
                    <a:pt x="355066" y="10816"/>
                  </a:lnTo>
                  <a:close/>
                </a:path>
                <a:path w="675004" h="99695">
                  <a:moveTo>
                    <a:pt x="374232" y="1570"/>
                  </a:moveTo>
                  <a:lnTo>
                    <a:pt x="361181" y="1570"/>
                  </a:lnTo>
                  <a:lnTo>
                    <a:pt x="361181" y="97522"/>
                  </a:lnTo>
                  <a:lnTo>
                    <a:pt x="374232" y="97522"/>
                  </a:lnTo>
                  <a:lnTo>
                    <a:pt x="374232" y="1570"/>
                  </a:lnTo>
                  <a:close/>
                </a:path>
                <a:path w="675004" h="99695">
                  <a:moveTo>
                    <a:pt x="425212" y="26517"/>
                  </a:moveTo>
                  <a:lnTo>
                    <a:pt x="415744" y="26517"/>
                  </a:lnTo>
                  <a:lnTo>
                    <a:pt x="407747" y="29076"/>
                  </a:lnTo>
                  <a:lnTo>
                    <a:pt x="389514" y="62805"/>
                  </a:lnTo>
                  <a:lnTo>
                    <a:pt x="390126" y="71103"/>
                  </a:lnTo>
                  <a:lnTo>
                    <a:pt x="417619" y="98515"/>
                  </a:lnTo>
                  <a:lnTo>
                    <a:pt x="425212" y="99093"/>
                  </a:lnTo>
                  <a:lnTo>
                    <a:pt x="431866" y="99093"/>
                  </a:lnTo>
                  <a:lnTo>
                    <a:pt x="438007" y="97697"/>
                  </a:lnTo>
                  <a:lnTo>
                    <a:pt x="449395" y="91998"/>
                  </a:lnTo>
                  <a:lnTo>
                    <a:pt x="452295" y="89323"/>
                  </a:lnTo>
                  <a:lnTo>
                    <a:pt x="418815" y="89323"/>
                  </a:lnTo>
                  <a:lnTo>
                    <a:pt x="413441" y="87113"/>
                  </a:lnTo>
                  <a:lnTo>
                    <a:pt x="409090" y="82693"/>
                  </a:lnTo>
                  <a:lnTo>
                    <a:pt x="404868" y="78274"/>
                  </a:lnTo>
                  <a:lnTo>
                    <a:pt x="402757" y="71644"/>
                  </a:lnTo>
                  <a:lnTo>
                    <a:pt x="402787" y="53755"/>
                  </a:lnTo>
                  <a:lnTo>
                    <a:pt x="404868" y="47220"/>
                  </a:lnTo>
                  <a:lnTo>
                    <a:pt x="413441" y="38497"/>
                  </a:lnTo>
                  <a:lnTo>
                    <a:pt x="418815" y="36287"/>
                  </a:lnTo>
                  <a:lnTo>
                    <a:pt x="451236" y="36287"/>
                  </a:lnTo>
                  <a:lnTo>
                    <a:pt x="450930" y="35938"/>
                  </a:lnTo>
                  <a:lnTo>
                    <a:pt x="445580" y="31817"/>
                  </a:lnTo>
                  <a:lnTo>
                    <a:pt x="439511" y="28873"/>
                  </a:lnTo>
                  <a:lnTo>
                    <a:pt x="432721" y="27106"/>
                  </a:lnTo>
                  <a:lnTo>
                    <a:pt x="425212" y="26517"/>
                  </a:lnTo>
                  <a:close/>
                </a:path>
                <a:path w="675004" h="99695">
                  <a:moveTo>
                    <a:pt x="451236" y="36287"/>
                  </a:moveTo>
                  <a:lnTo>
                    <a:pt x="431610" y="36287"/>
                  </a:lnTo>
                  <a:lnTo>
                    <a:pt x="436920" y="38497"/>
                  </a:lnTo>
                  <a:lnTo>
                    <a:pt x="441142" y="42917"/>
                  </a:lnTo>
                  <a:lnTo>
                    <a:pt x="445492" y="47336"/>
                  </a:lnTo>
                  <a:lnTo>
                    <a:pt x="447636" y="53755"/>
                  </a:lnTo>
                  <a:lnTo>
                    <a:pt x="447631" y="71644"/>
                  </a:lnTo>
                  <a:lnTo>
                    <a:pt x="445556" y="78274"/>
                  </a:lnTo>
                  <a:lnTo>
                    <a:pt x="437112" y="87113"/>
                  </a:lnTo>
                  <a:lnTo>
                    <a:pt x="431738" y="89323"/>
                  </a:lnTo>
                  <a:lnTo>
                    <a:pt x="452295" y="89323"/>
                  </a:lnTo>
                  <a:lnTo>
                    <a:pt x="453745" y="87985"/>
                  </a:lnTo>
                  <a:lnTo>
                    <a:pt x="459631" y="77750"/>
                  </a:lnTo>
                  <a:lnTo>
                    <a:pt x="461021" y="71103"/>
                  </a:lnTo>
                  <a:lnTo>
                    <a:pt x="461102" y="61758"/>
                  </a:lnTo>
                  <a:lnTo>
                    <a:pt x="460467" y="53929"/>
                  </a:lnTo>
                  <a:lnTo>
                    <a:pt x="458559" y="47016"/>
                  </a:lnTo>
                  <a:lnTo>
                    <a:pt x="455381" y="41019"/>
                  </a:lnTo>
                  <a:lnTo>
                    <a:pt x="451236" y="36287"/>
                  </a:lnTo>
                  <a:close/>
                </a:path>
                <a:path w="675004" h="99695">
                  <a:moveTo>
                    <a:pt x="480319" y="28087"/>
                  </a:moveTo>
                  <a:lnTo>
                    <a:pt x="466884" y="28087"/>
                  </a:lnTo>
                  <a:lnTo>
                    <a:pt x="490299" y="97522"/>
                  </a:lnTo>
                  <a:lnTo>
                    <a:pt x="503926" y="97522"/>
                  </a:lnTo>
                  <a:lnTo>
                    <a:pt x="508091" y="83042"/>
                  </a:lnTo>
                  <a:lnTo>
                    <a:pt x="497017" y="83042"/>
                  </a:lnTo>
                  <a:lnTo>
                    <a:pt x="492410" y="68213"/>
                  </a:lnTo>
                  <a:lnTo>
                    <a:pt x="480319" y="28087"/>
                  </a:lnTo>
                  <a:close/>
                </a:path>
                <a:path w="675004" h="99695">
                  <a:moveTo>
                    <a:pt x="530968" y="44138"/>
                  </a:moveTo>
                  <a:lnTo>
                    <a:pt x="519280" y="44138"/>
                  </a:lnTo>
                  <a:lnTo>
                    <a:pt x="522351" y="55827"/>
                  </a:lnTo>
                  <a:lnTo>
                    <a:pt x="534442" y="97522"/>
                  </a:lnTo>
                  <a:lnTo>
                    <a:pt x="547877" y="97522"/>
                  </a:lnTo>
                  <a:lnTo>
                    <a:pt x="553362" y="81647"/>
                  </a:lnTo>
                  <a:lnTo>
                    <a:pt x="541735" y="81647"/>
                  </a:lnTo>
                  <a:lnTo>
                    <a:pt x="537847" y="68213"/>
                  </a:lnTo>
                  <a:lnTo>
                    <a:pt x="530968" y="44138"/>
                  </a:lnTo>
                  <a:close/>
                </a:path>
                <a:path w="675004" h="99695">
                  <a:moveTo>
                    <a:pt x="526381" y="28087"/>
                  </a:moveTo>
                  <a:lnTo>
                    <a:pt x="513138" y="28087"/>
                  </a:lnTo>
                  <a:lnTo>
                    <a:pt x="501047" y="68737"/>
                  </a:lnTo>
                  <a:lnTo>
                    <a:pt x="498616" y="77576"/>
                  </a:lnTo>
                  <a:lnTo>
                    <a:pt x="497272" y="82344"/>
                  </a:lnTo>
                  <a:lnTo>
                    <a:pt x="497017" y="83042"/>
                  </a:lnTo>
                  <a:lnTo>
                    <a:pt x="508091" y="83042"/>
                  </a:lnTo>
                  <a:lnTo>
                    <a:pt x="519280" y="44138"/>
                  </a:lnTo>
                  <a:lnTo>
                    <a:pt x="530968" y="44138"/>
                  </a:lnTo>
                  <a:lnTo>
                    <a:pt x="526381" y="28087"/>
                  </a:lnTo>
                  <a:close/>
                </a:path>
                <a:path w="675004" h="99695">
                  <a:moveTo>
                    <a:pt x="571868" y="28087"/>
                  </a:moveTo>
                  <a:lnTo>
                    <a:pt x="559201" y="28087"/>
                  </a:lnTo>
                  <a:lnTo>
                    <a:pt x="545978" y="68737"/>
                  </a:lnTo>
                  <a:lnTo>
                    <a:pt x="541735" y="81647"/>
                  </a:lnTo>
                  <a:lnTo>
                    <a:pt x="553362" y="81647"/>
                  </a:lnTo>
                  <a:lnTo>
                    <a:pt x="571868" y="28087"/>
                  </a:lnTo>
                  <a:close/>
                </a:path>
                <a:path w="675004" h="99695">
                  <a:moveTo>
                    <a:pt x="590221" y="75017"/>
                  </a:moveTo>
                  <a:lnTo>
                    <a:pt x="577554" y="76762"/>
                  </a:lnTo>
                  <a:lnTo>
                    <a:pt x="578961" y="84089"/>
                  </a:lnTo>
                  <a:lnTo>
                    <a:pt x="582224" y="89672"/>
                  </a:lnTo>
                  <a:lnTo>
                    <a:pt x="587342" y="93510"/>
                  </a:lnTo>
                  <a:lnTo>
                    <a:pt x="592588" y="97232"/>
                  </a:lnTo>
                  <a:lnTo>
                    <a:pt x="600201" y="99093"/>
                  </a:lnTo>
                  <a:lnTo>
                    <a:pt x="616195" y="99093"/>
                  </a:lnTo>
                  <a:lnTo>
                    <a:pt x="636296" y="89323"/>
                  </a:lnTo>
                  <a:lnTo>
                    <a:pt x="604167" y="89323"/>
                  </a:lnTo>
                  <a:lnTo>
                    <a:pt x="599497" y="88102"/>
                  </a:lnTo>
                  <a:lnTo>
                    <a:pt x="596170" y="85659"/>
                  </a:lnTo>
                  <a:lnTo>
                    <a:pt x="592972" y="83217"/>
                  </a:lnTo>
                  <a:lnTo>
                    <a:pt x="590988" y="79669"/>
                  </a:lnTo>
                  <a:lnTo>
                    <a:pt x="590221" y="75017"/>
                  </a:lnTo>
                  <a:close/>
                </a:path>
                <a:path w="675004" h="99695">
                  <a:moveTo>
                    <a:pt x="613764" y="26517"/>
                  </a:moveTo>
                  <a:lnTo>
                    <a:pt x="603784" y="26517"/>
                  </a:lnTo>
                  <a:lnTo>
                    <a:pt x="600009" y="26983"/>
                  </a:lnTo>
                  <a:lnTo>
                    <a:pt x="579665" y="43382"/>
                  </a:lnTo>
                  <a:lnTo>
                    <a:pt x="579665" y="49895"/>
                  </a:lnTo>
                  <a:lnTo>
                    <a:pt x="617602" y="69667"/>
                  </a:lnTo>
                  <a:lnTo>
                    <a:pt x="622017" y="71005"/>
                  </a:lnTo>
                  <a:lnTo>
                    <a:pt x="626367" y="73563"/>
                  </a:lnTo>
                  <a:lnTo>
                    <a:pt x="627646" y="75657"/>
                  </a:lnTo>
                  <a:lnTo>
                    <a:pt x="627646" y="81356"/>
                  </a:lnTo>
                  <a:lnTo>
                    <a:pt x="626175" y="83973"/>
                  </a:lnTo>
                  <a:lnTo>
                    <a:pt x="620417" y="88276"/>
                  </a:lnTo>
                  <a:lnTo>
                    <a:pt x="616067" y="89323"/>
                  </a:lnTo>
                  <a:lnTo>
                    <a:pt x="636296" y="89323"/>
                  </a:lnTo>
                  <a:lnTo>
                    <a:pt x="639610" y="84787"/>
                  </a:lnTo>
                  <a:lnTo>
                    <a:pt x="640789" y="81356"/>
                  </a:lnTo>
                  <a:lnTo>
                    <a:pt x="640889" y="73040"/>
                  </a:lnTo>
                  <a:lnTo>
                    <a:pt x="639866" y="69667"/>
                  </a:lnTo>
                  <a:lnTo>
                    <a:pt x="603784" y="53791"/>
                  </a:lnTo>
                  <a:lnTo>
                    <a:pt x="599945" y="52803"/>
                  </a:lnTo>
                  <a:lnTo>
                    <a:pt x="596490" y="51523"/>
                  </a:lnTo>
                  <a:lnTo>
                    <a:pt x="594827" y="50476"/>
                  </a:lnTo>
                  <a:lnTo>
                    <a:pt x="592652" y="48034"/>
                  </a:lnTo>
                  <a:lnTo>
                    <a:pt x="592140" y="46697"/>
                  </a:lnTo>
                  <a:lnTo>
                    <a:pt x="592140" y="42742"/>
                  </a:lnTo>
                  <a:lnTo>
                    <a:pt x="593420" y="40649"/>
                  </a:lnTo>
                  <a:lnTo>
                    <a:pt x="595979" y="38904"/>
                  </a:lnTo>
                  <a:lnTo>
                    <a:pt x="598538" y="37043"/>
                  </a:lnTo>
                  <a:lnTo>
                    <a:pt x="602760" y="36113"/>
                  </a:lnTo>
                  <a:lnTo>
                    <a:pt x="634305" y="36113"/>
                  </a:lnTo>
                  <a:lnTo>
                    <a:pt x="631421" y="32565"/>
                  </a:lnTo>
                  <a:lnTo>
                    <a:pt x="628030" y="30472"/>
                  </a:lnTo>
                  <a:lnTo>
                    <a:pt x="623424" y="28960"/>
                  </a:lnTo>
                  <a:lnTo>
                    <a:pt x="618946" y="27332"/>
                  </a:lnTo>
                  <a:lnTo>
                    <a:pt x="613764" y="26517"/>
                  </a:lnTo>
                  <a:close/>
                </a:path>
                <a:path w="675004" h="99695">
                  <a:moveTo>
                    <a:pt x="634305" y="36113"/>
                  </a:moveTo>
                  <a:lnTo>
                    <a:pt x="613764" y="36113"/>
                  </a:lnTo>
                  <a:lnTo>
                    <a:pt x="617666" y="37159"/>
                  </a:lnTo>
                  <a:lnTo>
                    <a:pt x="620353" y="39253"/>
                  </a:lnTo>
                  <a:lnTo>
                    <a:pt x="623168" y="41230"/>
                  </a:lnTo>
                  <a:lnTo>
                    <a:pt x="624831" y="43963"/>
                  </a:lnTo>
                  <a:lnTo>
                    <a:pt x="625343" y="47453"/>
                  </a:lnTo>
                  <a:lnTo>
                    <a:pt x="638010" y="45882"/>
                  </a:lnTo>
                  <a:lnTo>
                    <a:pt x="637243" y="41463"/>
                  </a:lnTo>
                  <a:lnTo>
                    <a:pt x="635771" y="37915"/>
                  </a:lnTo>
                  <a:lnTo>
                    <a:pt x="634305" y="36113"/>
                  </a:lnTo>
                  <a:close/>
                </a:path>
                <a:path w="675004" h="99695">
                  <a:moveTo>
                    <a:pt x="674860" y="84089"/>
                  </a:moveTo>
                  <a:lnTo>
                    <a:pt x="660082" y="84089"/>
                  </a:lnTo>
                  <a:lnTo>
                    <a:pt x="660082" y="97522"/>
                  </a:lnTo>
                  <a:lnTo>
                    <a:pt x="674860" y="97522"/>
                  </a:lnTo>
                  <a:lnTo>
                    <a:pt x="674860" y="84089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830506" y="4656658"/>
              <a:ext cx="2293470" cy="12595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829161" y="4819178"/>
              <a:ext cx="1893160" cy="12421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828776" y="4979964"/>
              <a:ext cx="2467907" cy="25831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825933" y="4658402"/>
              <a:ext cx="2035162" cy="12421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818833" y="4819178"/>
              <a:ext cx="2104231" cy="12264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2823825" y="4978394"/>
              <a:ext cx="2445884" cy="12578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819602" y="5139180"/>
              <a:ext cx="2408794" cy="12578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819602" y="5301526"/>
              <a:ext cx="1554986" cy="9752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79519" y="6898923"/>
              <a:ext cx="834783" cy="9752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776319" y="6897352"/>
              <a:ext cx="3315166" cy="12421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68581" y="7086510"/>
              <a:ext cx="1026157" cy="9752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957331" y="7084939"/>
              <a:ext cx="2872176" cy="12578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80479" y="7274087"/>
              <a:ext cx="1974465" cy="12421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590315" y="6898573"/>
              <a:ext cx="94067" cy="9630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996526" y="6897352"/>
              <a:ext cx="5804210" cy="25987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78608" y="7220146"/>
              <a:ext cx="105775" cy="9630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002669" y="7220495"/>
              <a:ext cx="1105159" cy="9752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0169844" y="7218925"/>
              <a:ext cx="2348505" cy="12578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580335" y="7380921"/>
              <a:ext cx="104048" cy="9804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0064836" y="7379700"/>
              <a:ext cx="2552043" cy="12421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576112" y="7542057"/>
              <a:ext cx="108270" cy="9595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002669" y="7379700"/>
              <a:ext cx="3933841" cy="286571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555739" y="1551516"/>
              <a:ext cx="2227580" cy="267970"/>
            </a:xfrm>
            <a:custGeom>
              <a:avLst/>
              <a:gdLst/>
              <a:ahLst/>
              <a:cxnLst/>
              <a:rect l="l" t="t" r="r" b="b"/>
              <a:pathLst>
                <a:path w="2227579" h="267969">
                  <a:moveTo>
                    <a:pt x="2227368" y="0"/>
                  </a:moveTo>
                  <a:lnTo>
                    <a:pt x="0" y="0"/>
                  </a:lnTo>
                  <a:lnTo>
                    <a:pt x="0" y="267970"/>
                  </a:lnTo>
                  <a:lnTo>
                    <a:pt x="2227368" y="267970"/>
                  </a:lnTo>
                  <a:lnTo>
                    <a:pt x="2227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66098" y="1627275"/>
              <a:ext cx="1048253" cy="12578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9289560" y="1551516"/>
              <a:ext cx="2227580" cy="267970"/>
            </a:xfrm>
            <a:custGeom>
              <a:avLst/>
              <a:gdLst/>
              <a:ahLst/>
              <a:cxnLst/>
              <a:rect l="l" t="t" r="r" b="b"/>
              <a:pathLst>
                <a:path w="2227579" h="267969">
                  <a:moveTo>
                    <a:pt x="2227368" y="0"/>
                  </a:moveTo>
                  <a:lnTo>
                    <a:pt x="0" y="0"/>
                  </a:lnTo>
                  <a:lnTo>
                    <a:pt x="0" y="267970"/>
                  </a:lnTo>
                  <a:lnTo>
                    <a:pt x="2227368" y="267970"/>
                  </a:lnTo>
                  <a:lnTo>
                    <a:pt x="2227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406830" y="1627275"/>
              <a:ext cx="1246321" cy="125785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2582742" y="1551516"/>
              <a:ext cx="1834514" cy="267970"/>
            </a:xfrm>
            <a:custGeom>
              <a:avLst/>
              <a:gdLst/>
              <a:ahLst/>
              <a:cxnLst/>
              <a:rect l="l" t="t" r="r" b="b"/>
              <a:pathLst>
                <a:path w="1834515" h="267969">
                  <a:moveTo>
                    <a:pt x="1834303" y="0"/>
                  </a:moveTo>
                  <a:lnTo>
                    <a:pt x="0" y="0"/>
                  </a:lnTo>
                  <a:lnTo>
                    <a:pt x="0" y="267970"/>
                  </a:lnTo>
                  <a:lnTo>
                    <a:pt x="1834303" y="267970"/>
                  </a:lnTo>
                  <a:lnTo>
                    <a:pt x="18343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2697705" y="1627275"/>
              <a:ext cx="727075" cy="99695"/>
            </a:xfrm>
            <a:custGeom>
              <a:avLst/>
              <a:gdLst/>
              <a:ahLst/>
              <a:cxnLst/>
              <a:rect l="l" t="t" r="r" b="b"/>
              <a:pathLst>
                <a:path w="727075" h="99694">
                  <a:moveTo>
                    <a:pt x="63248" y="10990"/>
                  </a:moveTo>
                  <a:lnTo>
                    <a:pt x="42351" y="10990"/>
                  </a:lnTo>
                  <a:lnTo>
                    <a:pt x="47149" y="12619"/>
                  </a:lnTo>
                  <a:lnTo>
                    <a:pt x="50860" y="15875"/>
                  </a:lnTo>
                  <a:lnTo>
                    <a:pt x="54571" y="19016"/>
                  </a:lnTo>
                  <a:lnTo>
                    <a:pt x="56426" y="22912"/>
                  </a:lnTo>
                  <a:lnTo>
                    <a:pt x="56426" y="31984"/>
                  </a:lnTo>
                  <a:lnTo>
                    <a:pt x="27061" y="62107"/>
                  </a:lnTo>
                  <a:lnTo>
                    <a:pt x="19640" y="67574"/>
                  </a:lnTo>
                  <a:lnTo>
                    <a:pt x="13946" y="72400"/>
                  </a:lnTo>
                  <a:lnTo>
                    <a:pt x="0" y="94731"/>
                  </a:lnTo>
                  <a:lnTo>
                    <a:pt x="0" y="97522"/>
                  </a:lnTo>
                  <a:lnTo>
                    <a:pt x="69861" y="97522"/>
                  </a:lnTo>
                  <a:lnTo>
                    <a:pt x="69861" y="86183"/>
                  </a:lnTo>
                  <a:lnTo>
                    <a:pt x="18041" y="86183"/>
                  </a:lnTo>
                  <a:lnTo>
                    <a:pt x="19448" y="84089"/>
                  </a:lnTo>
                  <a:lnTo>
                    <a:pt x="21239" y="81996"/>
                  </a:lnTo>
                  <a:lnTo>
                    <a:pt x="25718" y="77692"/>
                  </a:lnTo>
                  <a:lnTo>
                    <a:pt x="30772" y="73621"/>
                  </a:lnTo>
                  <a:lnTo>
                    <a:pt x="38577" y="67690"/>
                  </a:lnTo>
                  <a:lnTo>
                    <a:pt x="44994" y="62652"/>
                  </a:lnTo>
                  <a:lnTo>
                    <a:pt x="66982" y="39253"/>
                  </a:lnTo>
                  <a:lnTo>
                    <a:pt x="68773" y="35531"/>
                  </a:lnTo>
                  <a:lnTo>
                    <a:pt x="69614" y="31984"/>
                  </a:lnTo>
                  <a:lnTo>
                    <a:pt x="69669" y="20353"/>
                  </a:lnTo>
                  <a:lnTo>
                    <a:pt x="66726" y="14014"/>
                  </a:lnTo>
                  <a:lnTo>
                    <a:pt x="63248" y="10990"/>
                  </a:lnTo>
                  <a:close/>
                </a:path>
                <a:path w="727075" h="99694">
                  <a:moveTo>
                    <a:pt x="46957" y="1221"/>
                  </a:moveTo>
                  <a:lnTo>
                    <a:pt x="26741" y="1221"/>
                  </a:lnTo>
                  <a:lnTo>
                    <a:pt x="18680" y="3605"/>
                  </a:lnTo>
                  <a:lnTo>
                    <a:pt x="6781" y="13026"/>
                  </a:lnTo>
                  <a:lnTo>
                    <a:pt x="3390" y="19888"/>
                  </a:lnTo>
                  <a:lnTo>
                    <a:pt x="2495" y="28960"/>
                  </a:lnTo>
                  <a:lnTo>
                    <a:pt x="15737" y="30181"/>
                  </a:lnTo>
                  <a:lnTo>
                    <a:pt x="15865" y="24133"/>
                  </a:lnTo>
                  <a:lnTo>
                    <a:pt x="17785" y="19423"/>
                  </a:lnTo>
                  <a:lnTo>
                    <a:pt x="25206" y="12677"/>
                  </a:lnTo>
                  <a:lnTo>
                    <a:pt x="30196" y="10990"/>
                  </a:lnTo>
                  <a:lnTo>
                    <a:pt x="63248" y="10990"/>
                  </a:lnTo>
                  <a:lnTo>
                    <a:pt x="54954" y="3779"/>
                  </a:lnTo>
                  <a:lnTo>
                    <a:pt x="46957" y="1221"/>
                  </a:lnTo>
                  <a:close/>
                </a:path>
                <a:path w="727075" h="99694">
                  <a:moveTo>
                    <a:pt x="145224" y="10990"/>
                  </a:moveTo>
                  <a:lnTo>
                    <a:pt x="124328" y="10990"/>
                  </a:lnTo>
                  <a:lnTo>
                    <a:pt x="129126" y="12619"/>
                  </a:lnTo>
                  <a:lnTo>
                    <a:pt x="132836" y="15875"/>
                  </a:lnTo>
                  <a:lnTo>
                    <a:pt x="136547" y="19016"/>
                  </a:lnTo>
                  <a:lnTo>
                    <a:pt x="138402" y="22912"/>
                  </a:lnTo>
                  <a:lnTo>
                    <a:pt x="138402" y="31984"/>
                  </a:lnTo>
                  <a:lnTo>
                    <a:pt x="109038" y="62107"/>
                  </a:lnTo>
                  <a:lnTo>
                    <a:pt x="101616" y="67574"/>
                  </a:lnTo>
                  <a:lnTo>
                    <a:pt x="95923" y="72400"/>
                  </a:lnTo>
                  <a:lnTo>
                    <a:pt x="81976" y="94731"/>
                  </a:lnTo>
                  <a:lnTo>
                    <a:pt x="81976" y="97522"/>
                  </a:lnTo>
                  <a:lnTo>
                    <a:pt x="151836" y="97522"/>
                  </a:lnTo>
                  <a:lnTo>
                    <a:pt x="151836" y="86183"/>
                  </a:lnTo>
                  <a:lnTo>
                    <a:pt x="100017" y="86183"/>
                  </a:lnTo>
                  <a:lnTo>
                    <a:pt x="101425" y="84089"/>
                  </a:lnTo>
                  <a:lnTo>
                    <a:pt x="103216" y="81996"/>
                  </a:lnTo>
                  <a:lnTo>
                    <a:pt x="107694" y="77692"/>
                  </a:lnTo>
                  <a:lnTo>
                    <a:pt x="112748" y="73621"/>
                  </a:lnTo>
                  <a:lnTo>
                    <a:pt x="120553" y="67690"/>
                  </a:lnTo>
                  <a:lnTo>
                    <a:pt x="126971" y="62652"/>
                  </a:lnTo>
                  <a:lnTo>
                    <a:pt x="148958" y="39253"/>
                  </a:lnTo>
                  <a:lnTo>
                    <a:pt x="150749" y="35531"/>
                  </a:lnTo>
                  <a:lnTo>
                    <a:pt x="151589" y="31984"/>
                  </a:lnTo>
                  <a:lnTo>
                    <a:pt x="151644" y="20353"/>
                  </a:lnTo>
                  <a:lnTo>
                    <a:pt x="148702" y="14014"/>
                  </a:lnTo>
                  <a:lnTo>
                    <a:pt x="145224" y="10990"/>
                  </a:lnTo>
                  <a:close/>
                </a:path>
                <a:path w="727075" h="99694">
                  <a:moveTo>
                    <a:pt x="128934" y="1221"/>
                  </a:moveTo>
                  <a:lnTo>
                    <a:pt x="108718" y="1221"/>
                  </a:lnTo>
                  <a:lnTo>
                    <a:pt x="100657" y="3605"/>
                  </a:lnTo>
                  <a:lnTo>
                    <a:pt x="88757" y="13026"/>
                  </a:lnTo>
                  <a:lnTo>
                    <a:pt x="85367" y="19888"/>
                  </a:lnTo>
                  <a:lnTo>
                    <a:pt x="84471" y="28960"/>
                  </a:lnTo>
                  <a:lnTo>
                    <a:pt x="97714" y="30181"/>
                  </a:lnTo>
                  <a:lnTo>
                    <a:pt x="97842" y="24133"/>
                  </a:lnTo>
                  <a:lnTo>
                    <a:pt x="99761" y="19423"/>
                  </a:lnTo>
                  <a:lnTo>
                    <a:pt x="107182" y="12677"/>
                  </a:lnTo>
                  <a:lnTo>
                    <a:pt x="112172" y="10990"/>
                  </a:lnTo>
                  <a:lnTo>
                    <a:pt x="145224" y="10990"/>
                  </a:lnTo>
                  <a:lnTo>
                    <a:pt x="136931" y="3779"/>
                  </a:lnTo>
                  <a:lnTo>
                    <a:pt x="128934" y="1221"/>
                  </a:lnTo>
                  <a:close/>
                </a:path>
                <a:path w="727075" h="99694">
                  <a:moveTo>
                    <a:pt x="200418" y="0"/>
                  </a:moveTo>
                  <a:lnTo>
                    <a:pt x="190054" y="0"/>
                  </a:lnTo>
                  <a:lnTo>
                    <a:pt x="159537" y="99093"/>
                  </a:lnTo>
                  <a:lnTo>
                    <a:pt x="169901" y="99093"/>
                  </a:lnTo>
                  <a:lnTo>
                    <a:pt x="200418" y="0"/>
                  </a:lnTo>
                  <a:close/>
                </a:path>
                <a:path w="727075" h="99694">
                  <a:moveTo>
                    <a:pt x="255381" y="22505"/>
                  </a:moveTo>
                  <a:lnTo>
                    <a:pt x="242522" y="22505"/>
                  </a:lnTo>
                  <a:lnTo>
                    <a:pt x="242522" y="97522"/>
                  </a:lnTo>
                  <a:lnTo>
                    <a:pt x="255381" y="97522"/>
                  </a:lnTo>
                  <a:lnTo>
                    <a:pt x="255381" y="22505"/>
                  </a:lnTo>
                  <a:close/>
                </a:path>
                <a:path w="727075" h="99694">
                  <a:moveTo>
                    <a:pt x="255381" y="1221"/>
                  </a:moveTo>
                  <a:lnTo>
                    <a:pt x="247128" y="1221"/>
                  </a:lnTo>
                  <a:lnTo>
                    <a:pt x="244825" y="5408"/>
                  </a:lnTo>
                  <a:lnTo>
                    <a:pt x="240922" y="9711"/>
                  </a:lnTo>
                  <a:lnTo>
                    <a:pt x="230046" y="18434"/>
                  </a:lnTo>
                  <a:lnTo>
                    <a:pt x="223777" y="22156"/>
                  </a:lnTo>
                  <a:lnTo>
                    <a:pt x="216612" y="25296"/>
                  </a:lnTo>
                  <a:lnTo>
                    <a:pt x="216612" y="36636"/>
                  </a:lnTo>
                  <a:lnTo>
                    <a:pt x="242522" y="22505"/>
                  </a:lnTo>
                  <a:lnTo>
                    <a:pt x="255381" y="22505"/>
                  </a:lnTo>
                  <a:lnTo>
                    <a:pt x="255381" y="1221"/>
                  </a:lnTo>
                  <a:close/>
                </a:path>
                <a:path w="727075" h="99694">
                  <a:moveTo>
                    <a:pt x="350129" y="10990"/>
                  </a:moveTo>
                  <a:lnTo>
                    <a:pt x="329232" y="10990"/>
                  </a:lnTo>
                  <a:lnTo>
                    <a:pt x="334030" y="12619"/>
                  </a:lnTo>
                  <a:lnTo>
                    <a:pt x="337741" y="15875"/>
                  </a:lnTo>
                  <a:lnTo>
                    <a:pt x="341452" y="19016"/>
                  </a:lnTo>
                  <a:lnTo>
                    <a:pt x="343307" y="22912"/>
                  </a:lnTo>
                  <a:lnTo>
                    <a:pt x="343307" y="31984"/>
                  </a:lnTo>
                  <a:lnTo>
                    <a:pt x="313942" y="62107"/>
                  </a:lnTo>
                  <a:lnTo>
                    <a:pt x="306521" y="67574"/>
                  </a:lnTo>
                  <a:lnTo>
                    <a:pt x="300827" y="72400"/>
                  </a:lnTo>
                  <a:lnTo>
                    <a:pt x="286881" y="94731"/>
                  </a:lnTo>
                  <a:lnTo>
                    <a:pt x="286881" y="97522"/>
                  </a:lnTo>
                  <a:lnTo>
                    <a:pt x="356742" y="97522"/>
                  </a:lnTo>
                  <a:lnTo>
                    <a:pt x="356742" y="86183"/>
                  </a:lnTo>
                  <a:lnTo>
                    <a:pt x="304922" y="86183"/>
                  </a:lnTo>
                  <a:lnTo>
                    <a:pt x="306329" y="84089"/>
                  </a:lnTo>
                  <a:lnTo>
                    <a:pt x="308120" y="81996"/>
                  </a:lnTo>
                  <a:lnTo>
                    <a:pt x="312599" y="77692"/>
                  </a:lnTo>
                  <a:lnTo>
                    <a:pt x="317653" y="73621"/>
                  </a:lnTo>
                  <a:lnTo>
                    <a:pt x="325458" y="67690"/>
                  </a:lnTo>
                  <a:lnTo>
                    <a:pt x="331875" y="62652"/>
                  </a:lnTo>
                  <a:lnTo>
                    <a:pt x="353863" y="39253"/>
                  </a:lnTo>
                  <a:lnTo>
                    <a:pt x="355654" y="35531"/>
                  </a:lnTo>
                  <a:lnTo>
                    <a:pt x="356495" y="31984"/>
                  </a:lnTo>
                  <a:lnTo>
                    <a:pt x="356550" y="20353"/>
                  </a:lnTo>
                  <a:lnTo>
                    <a:pt x="353607" y="14014"/>
                  </a:lnTo>
                  <a:lnTo>
                    <a:pt x="350129" y="10990"/>
                  </a:lnTo>
                  <a:close/>
                </a:path>
                <a:path w="727075" h="99694">
                  <a:moveTo>
                    <a:pt x="333839" y="1221"/>
                  </a:moveTo>
                  <a:lnTo>
                    <a:pt x="313622" y="1221"/>
                  </a:lnTo>
                  <a:lnTo>
                    <a:pt x="305561" y="3605"/>
                  </a:lnTo>
                  <a:lnTo>
                    <a:pt x="293662" y="13026"/>
                  </a:lnTo>
                  <a:lnTo>
                    <a:pt x="290271" y="19888"/>
                  </a:lnTo>
                  <a:lnTo>
                    <a:pt x="289376" y="28960"/>
                  </a:lnTo>
                  <a:lnTo>
                    <a:pt x="302619" y="30181"/>
                  </a:lnTo>
                  <a:lnTo>
                    <a:pt x="302746" y="24133"/>
                  </a:lnTo>
                  <a:lnTo>
                    <a:pt x="304666" y="19423"/>
                  </a:lnTo>
                  <a:lnTo>
                    <a:pt x="312087" y="12677"/>
                  </a:lnTo>
                  <a:lnTo>
                    <a:pt x="317077" y="10990"/>
                  </a:lnTo>
                  <a:lnTo>
                    <a:pt x="350129" y="10990"/>
                  </a:lnTo>
                  <a:lnTo>
                    <a:pt x="341835" y="3779"/>
                  </a:lnTo>
                  <a:lnTo>
                    <a:pt x="333839" y="1221"/>
                  </a:lnTo>
                  <a:close/>
                </a:path>
                <a:path w="727075" h="99694">
                  <a:moveTo>
                    <a:pt x="405323" y="0"/>
                  </a:moveTo>
                  <a:lnTo>
                    <a:pt x="394959" y="0"/>
                  </a:lnTo>
                  <a:lnTo>
                    <a:pt x="364443" y="99093"/>
                  </a:lnTo>
                  <a:lnTo>
                    <a:pt x="374807" y="99093"/>
                  </a:lnTo>
                  <a:lnTo>
                    <a:pt x="405323" y="0"/>
                  </a:lnTo>
                  <a:close/>
                </a:path>
                <a:path w="727075" h="99694">
                  <a:moveTo>
                    <a:pt x="473058" y="10990"/>
                  </a:moveTo>
                  <a:lnTo>
                    <a:pt x="452161" y="10990"/>
                  </a:lnTo>
                  <a:lnTo>
                    <a:pt x="456959" y="12619"/>
                  </a:lnTo>
                  <a:lnTo>
                    <a:pt x="460670" y="15875"/>
                  </a:lnTo>
                  <a:lnTo>
                    <a:pt x="464380" y="19016"/>
                  </a:lnTo>
                  <a:lnTo>
                    <a:pt x="466236" y="22912"/>
                  </a:lnTo>
                  <a:lnTo>
                    <a:pt x="466236" y="31984"/>
                  </a:lnTo>
                  <a:lnTo>
                    <a:pt x="436871" y="62107"/>
                  </a:lnTo>
                  <a:lnTo>
                    <a:pt x="429450" y="67574"/>
                  </a:lnTo>
                  <a:lnTo>
                    <a:pt x="423756" y="72400"/>
                  </a:lnTo>
                  <a:lnTo>
                    <a:pt x="409809" y="94731"/>
                  </a:lnTo>
                  <a:lnTo>
                    <a:pt x="409809" y="97522"/>
                  </a:lnTo>
                  <a:lnTo>
                    <a:pt x="479671" y="97522"/>
                  </a:lnTo>
                  <a:lnTo>
                    <a:pt x="479671" y="86183"/>
                  </a:lnTo>
                  <a:lnTo>
                    <a:pt x="427850" y="86183"/>
                  </a:lnTo>
                  <a:lnTo>
                    <a:pt x="429258" y="84089"/>
                  </a:lnTo>
                  <a:lnTo>
                    <a:pt x="431049" y="81996"/>
                  </a:lnTo>
                  <a:lnTo>
                    <a:pt x="435527" y="77692"/>
                  </a:lnTo>
                  <a:lnTo>
                    <a:pt x="440582" y="73621"/>
                  </a:lnTo>
                  <a:lnTo>
                    <a:pt x="448387" y="67690"/>
                  </a:lnTo>
                  <a:lnTo>
                    <a:pt x="454804" y="62652"/>
                  </a:lnTo>
                  <a:lnTo>
                    <a:pt x="476792" y="39253"/>
                  </a:lnTo>
                  <a:lnTo>
                    <a:pt x="478583" y="35531"/>
                  </a:lnTo>
                  <a:lnTo>
                    <a:pt x="479423" y="31984"/>
                  </a:lnTo>
                  <a:lnTo>
                    <a:pt x="479479" y="20353"/>
                  </a:lnTo>
                  <a:lnTo>
                    <a:pt x="476536" y="14014"/>
                  </a:lnTo>
                  <a:lnTo>
                    <a:pt x="473058" y="10990"/>
                  </a:lnTo>
                  <a:close/>
                </a:path>
                <a:path w="727075" h="99694">
                  <a:moveTo>
                    <a:pt x="456767" y="1221"/>
                  </a:moveTo>
                  <a:lnTo>
                    <a:pt x="436551" y="1221"/>
                  </a:lnTo>
                  <a:lnTo>
                    <a:pt x="428490" y="3605"/>
                  </a:lnTo>
                  <a:lnTo>
                    <a:pt x="416591" y="13026"/>
                  </a:lnTo>
                  <a:lnTo>
                    <a:pt x="413200" y="19888"/>
                  </a:lnTo>
                  <a:lnTo>
                    <a:pt x="412304" y="28960"/>
                  </a:lnTo>
                  <a:lnTo>
                    <a:pt x="425547" y="30181"/>
                  </a:lnTo>
                  <a:lnTo>
                    <a:pt x="425675" y="24133"/>
                  </a:lnTo>
                  <a:lnTo>
                    <a:pt x="427594" y="19423"/>
                  </a:lnTo>
                  <a:lnTo>
                    <a:pt x="435016" y="12677"/>
                  </a:lnTo>
                  <a:lnTo>
                    <a:pt x="440006" y="10990"/>
                  </a:lnTo>
                  <a:lnTo>
                    <a:pt x="473058" y="10990"/>
                  </a:lnTo>
                  <a:lnTo>
                    <a:pt x="464764" y="3779"/>
                  </a:lnTo>
                  <a:lnTo>
                    <a:pt x="456767" y="1221"/>
                  </a:lnTo>
                  <a:close/>
                </a:path>
                <a:path w="727075" h="99694">
                  <a:moveTo>
                    <a:pt x="533498" y="1221"/>
                  </a:moveTo>
                  <a:lnTo>
                    <a:pt x="520191" y="1221"/>
                  </a:lnTo>
                  <a:lnTo>
                    <a:pt x="513793" y="3082"/>
                  </a:lnTo>
                  <a:lnTo>
                    <a:pt x="493753" y="42121"/>
                  </a:lnTo>
                  <a:lnTo>
                    <a:pt x="493513" y="50244"/>
                  </a:lnTo>
                  <a:lnTo>
                    <a:pt x="494161" y="62816"/>
                  </a:lnTo>
                  <a:lnTo>
                    <a:pt x="514289" y="96607"/>
                  </a:lnTo>
                  <a:lnTo>
                    <a:pt x="527868" y="99093"/>
                  </a:lnTo>
                  <a:lnTo>
                    <a:pt x="535673" y="99093"/>
                  </a:lnTo>
                  <a:lnTo>
                    <a:pt x="542071" y="97232"/>
                  </a:lnTo>
                  <a:lnTo>
                    <a:pt x="552179" y="89672"/>
                  </a:lnTo>
                  <a:lnTo>
                    <a:pt x="552302" y="89497"/>
                  </a:lnTo>
                  <a:lnTo>
                    <a:pt x="521982" y="89497"/>
                  </a:lnTo>
                  <a:lnTo>
                    <a:pt x="516992" y="86880"/>
                  </a:lnTo>
                  <a:lnTo>
                    <a:pt x="506756" y="50244"/>
                  </a:lnTo>
                  <a:lnTo>
                    <a:pt x="507176" y="39318"/>
                  </a:lnTo>
                  <a:lnTo>
                    <a:pt x="521790" y="10990"/>
                  </a:lnTo>
                  <a:lnTo>
                    <a:pt x="551656" y="10990"/>
                  </a:lnTo>
                  <a:lnTo>
                    <a:pt x="550579" y="9478"/>
                  </a:lnTo>
                  <a:lnTo>
                    <a:pt x="546997" y="6455"/>
                  </a:lnTo>
                  <a:lnTo>
                    <a:pt x="542646" y="4361"/>
                  </a:lnTo>
                  <a:lnTo>
                    <a:pt x="538424" y="2267"/>
                  </a:lnTo>
                  <a:lnTo>
                    <a:pt x="533498" y="1221"/>
                  </a:lnTo>
                  <a:close/>
                </a:path>
                <a:path w="727075" h="99694">
                  <a:moveTo>
                    <a:pt x="551656" y="10990"/>
                  </a:moveTo>
                  <a:lnTo>
                    <a:pt x="533818" y="10990"/>
                  </a:lnTo>
                  <a:lnTo>
                    <a:pt x="538872" y="13607"/>
                  </a:lnTo>
                  <a:lnTo>
                    <a:pt x="542838" y="18841"/>
                  </a:lnTo>
                  <a:lnTo>
                    <a:pt x="545525" y="23682"/>
                  </a:lnTo>
                  <a:lnTo>
                    <a:pt x="547444" y="30530"/>
                  </a:lnTo>
                  <a:lnTo>
                    <a:pt x="548587" y="39318"/>
                  </a:lnTo>
                  <a:lnTo>
                    <a:pt x="548980" y="50244"/>
                  </a:lnTo>
                  <a:lnTo>
                    <a:pt x="548596" y="61039"/>
                  </a:lnTo>
                  <a:lnTo>
                    <a:pt x="533882" y="89497"/>
                  </a:lnTo>
                  <a:lnTo>
                    <a:pt x="552302" y="89497"/>
                  </a:lnTo>
                  <a:lnTo>
                    <a:pt x="562223" y="50244"/>
                  </a:lnTo>
                  <a:lnTo>
                    <a:pt x="562223" y="40707"/>
                  </a:lnTo>
                  <a:lnTo>
                    <a:pt x="561455" y="33147"/>
                  </a:lnTo>
                  <a:lnTo>
                    <a:pt x="558384" y="21981"/>
                  </a:lnTo>
                  <a:lnTo>
                    <a:pt x="556209" y="17271"/>
                  </a:lnTo>
                  <a:lnTo>
                    <a:pt x="553270" y="13258"/>
                  </a:lnTo>
                  <a:lnTo>
                    <a:pt x="551656" y="10990"/>
                  </a:lnTo>
                  <a:close/>
                </a:path>
                <a:path w="727075" h="99694">
                  <a:moveTo>
                    <a:pt x="637011" y="10990"/>
                  </a:moveTo>
                  <a:lnTo>
                    <a:pt x="616114" y="10990"/>
                  </a:lnTo>
                  <a:lnTo>
                    <a:pt x="620912" y="12619"/>
                  </a:lnTo>
                  <a:lnTo>
                    <a:pt x="624623" y="15875"/>
                  </a:lnTo>
                  <a:lnTo>
                    <a:pt x="628333" y="19016"/>
                  </a:lnTo>
                  <a:lnTo>
                    <a:pt x="630189" y="22912"/>
                  </a:lnTo>
                  <a:lnTo>
                    <a:pt x="630189" y="31984"/>
                  </a:lnTo>
                  <a:lnTo>
                    <a:pt x="600824" y="62107"/>
                  </a:lnTo>
                  <a:lnTo>
                    <a:pt x="593403" y="67574"/>
                  </a:lnTo>
                  <a:lnTo>
                    <a:pt x="587709" y="72400"/>
                  </a:lnTo>
                  <a:lnTo>
                    <a:pt x="573762" y="94731"/>
                  </a:lnTo>
                  <a:lnTo>
                    <a:pt x="573762" y="97522"/>
                  </a:lnTo>
                  <a:lnTo>
                    <a:pt x="643623" y="97522"/>
                  </a:lnTo>
                  <a:lnTo>
                    <a:pt x="643623" y="86183"/>
                  </a:lnTo>
                  <a:lnTo>
                    <a:pt x="591803" y="86183"/>
                  </a:lnTo>
                  <a:lnTo>
                    <a:pt x="593211" y="84089"/>
                  </a:lnTo>
                  <a:lnTo>
                    <a:pt x="595002" y="81996"/>
                  </a:lnTo>
                  <a:lnTo>
                    <a:pt x="599480" y="77692"/>
                  </a:lnTo>
                  <a:lnTo>
                    <a:pt x="604535" y="73621"/>
                  </a:lnTo>
                  <a:lnTo>
                    <a:pt x="612340" y="67690"/>
                  </a:lnTo>
                  <a:lnTo>
                    <a:pt x="618757" y="62652"/>
                  </a:lnTo>
                  <a:lnTo>
                    <a:pt x="640745" y="39253"/>
                  </a:lnTo>
                  <a:lnTo>
                    <a:pt x="642536" y="35531"/>
                  </a:lnTo>
                  <a:lnTo>
                    <a:pt x="643376" y="31984"/>
                  </a:lnTo>
                  <a:lnTo>
                    <a:pt x="643432" y="20353"/>
                  </a:lnTo>
                  <a:lnTo>
                    <a:pt x="640489" y="14014"/>
                  </a:lnTo>
                  <a:lnTo>
                    <a:pt x="637011" y="10990"/>
                  </a:lnTo>
                  <a:close/>
                </a:path>
                <a:path w="727075" h="99694">
                  <a:moveTo>
                    <a:pt x="620720" y="1221"/>
                  </a:moveTo>
                  <a:lnTo>
                    <a:pt x="600504" y="1221"/>
                  </a:lnTo>
                  <a:lnTo>
                    <a:pt x="592443" y="3605"/>
                  </a:lnTo>
                  <a:lnTo>
                    <a:pt x="580544" y="13026"/>
                  </a:lnTo>
                  <a:lnTo>
                    <a:pt x="577153" y="19888"/>
                  </a:lnTo>
                  <a:lnTo>
                    <a:pt x="576257" y="28960"/>
                  </a:lnTo>
                  <a:lnTo>
                    <a:pt x="589500" y="30181"/>
                  </a:lnTo>
                  <a:lnTo>
                    <a:pt x="589628" y="24133"/>
                  </a:lnTo>
                  <a:lnTo>
                    <a:pt x="591548" y="19423"/>
                  </a:lnTo>
                  <a:lnTo>
                    <a:pt x="598969" y="12677"/>
                  </a:lnTo>
                  <a:lnTo>
                    <a:pt x="603959" y="10990"/>
                  </a:lnTo>
                  <a:lnTo>
                    <a:pt x="637011" y="10990"/>
                  </a:lnTo>
                  <a:lnTo>
                    <a:pt x="628717" y="3779"/>
                  </a:lnTo>
                  <a:lnTo>
                    <a:pt x="620720" y="1221"/>
                  </a:lnTo>
                  <a:close/>
                </a:path>
                <a:path w="727075" h="99694">
                  <a:moveTo>
                    <a:pt x="670517" y="70656"/>
                  </a:moveTo>
                  <a:lnTo>
                    <a:pt x="657466" y="72226"/>
                  </a:lnTo>
                  <a:lnTo>
                    <a:pt x="658362" y="80135"/>
                  </a:lnTo>
                  <a:lnTo>
                    <a:pt x="661881" y="86648"/>
                  </a:lnTo>
                  <a:lnTo>
                    <a:pt x="668022" y="91765"/>
                  </a:lnTo>
                  <a:lnTo>
                    <a:pt x="674164" y="96766"/>
                  </a:lnTo>
                  <a:lnTo>
                    <a:pt x="681841" y="99267"/>
                  </a:lnTo>
                  <a:lnTo>
                    <a:pt x="691053" y="99267"/>
                  </a:lnTo>
                  <a:lnTo>
                    <a:pt x="717608" y="89497"/>
                  </a:lnTo>
                  <a:lnTo>
                    <a:pt x="685935" y="89497"/>
                  </a:lnTo>
                  <a:lnTo>
                    <a:pt x="681585" y="88043"/>
                  </a:lnTo>
                  <a:lnTo>
                    <a:pt x="678002" y="85136"/>
                  </a:lnTo>
                  <a:lnTo>
                    <a:pt x="674420" y="82112"/>
                  </a:lnTo>
                  <a:lnTo>
                    <a:pt x="671925" y="77285"/>
                  </a:lnTo>
                  <a:lnTo>
                    <a:pt x="670517" y="70656"/>
                  </a:lnTo>
                  <a:close/>
                </a:path>
                <a:path w="727075" h="99694">
                  <a:moveTo>
                    <a:pt x="718931" y="50767"/>
                  </a:moveTo>
                  <a:lnTo>
                    <a:pt x="698219" y="50767"/>
                  </a:lnTo>
                  <a:lnTo>
                    <a:pt x="703145" y="52570"/>
                  </a:lnTo>
                  <a:lnTo>
                    <a:pt x="706983" y="56175"/>
                  </a:lnTo>
                  <a:lnTo>
                    <a:pt x="710950" y="59665"/>
                  </a:lnTo>
                  <a:lnTo>
                    <a:pt x="712933" y="64084"/>
                  </a:lnTo>
                  <a:lnTo>
                    <a:pt x="712933" y="75133"/>
                  </a:lnTo>
                  <a:lnTo>
                    <a:pt x="710822" y="79902"/>
                  </a:lnTo>
                  <a:lnTo>
                    <a:pt x="702377" y="87578"/>
                  </a:lnTo>
                  <a:lnTo>
                    <a:pt x="697195" y="89497"/>
                  </a:lnTo>
                  <a:lnTo>
                    <a:pt x="717608" y="89497"/>
                  </a:lnTo>
                  <a:lnTo>
                    <a:pt x="723169" y="84729"/>
                  </a:lnTo>
                  <a:lnTo>
                    <a:pt x="726560" y="77634"/>
                  </a:lnTo>
                  <a:lnTo>
                    <a:pt x="726560" y="62979"/>
                  </a:lnTo>
                  <a:lnTo>
                    <a:pt x="724832" y="57804"/>
                  </a:lnTo>
                  <a:lnTo>
                    <a:pt x="721378" y="53733"/>
                  </a:lnTo>
                  <a:lnTo>
                    <a:pt x="718931" y="50767"/>
                  </a:lnTo>
                  <a:close/>
                </a:path>
                <a:path w="727075" h="99694">
                  <a:moveTo>
                    <a:pt x="684528" y="41695"/>
                  </a:moveTo>
                  <a:lnTo>
                    <a:pt x="682992" y="52163"/>
                  </a:lnTo>
                  <a:lnTo>
                    <a:pt x="686703" y="51232"/>
                  </a:lnTo>
                  <a:lnTo>
                    <a:pt x="689774" y="50767"/>
                  </a:lnTo>
                  <a:lnTo>
                    <a:pt x="718931" y="50767"/>
                  </a:lnTo>
                  <a:lnTo>
                    <a:pt x="717923" y="49546"/>
                  </a:lnTo>
                  <a:lnTo>
                    <a:pt x="713125" y="46813"/>
                  </a:lnTo>
                  <a:lnTo>
                    <a:pt x="706983" y="45533"/>
                  </a:lnTo>
                  <a:lnTo>
                    <a:pt x="711717" y="43556"/>
                  </a:lnTo>
                  <a:lnTo>
                    <a:pt x="713976" y="41870"/>
                  </a:lnTo>
                  <a:lnTo>
                    <a:pt x="686127" y="41870"/>
                  </a:lnTo>
                  <a:lnTo>
                    <a:pt x="685423" y="41812"/>
                  </a:lnTo>
                  <a:lnTo>
                    <a:pt x="684528" y="41695"/>
                  </a:lnTo>
                  <a:close/>
                </a:path>
                <a:path w="727075" h="99694">
                  <a:moveTo>
                    <a:pt x="715562" y="10816"/>
                  </a:moveTo>
                  <a:lnTo>
                    <a:pt x="695979" y="10816"/>
                  </a:lnTo>
                  <a:lnTo>
                    <a:pt x="700138" y="12270"/>
                  </a:lnTo>
                  <a:lnTo>
                    <a:pt x="703337" y="15177"/>
                  </a:lnTo>
                  <a:lnTo>
                    <a:pt x="706535" y="17969"/>
                  </a:lnTo>
                  <a:lnTo>
                    <a:pt x="708135" y="21516"/>
                  </a:lnTo>
                  <a:lnTo>
                    <a:pt x="708135" y="31286"/>
                  </a:lnTo>
                  <a:lnTo>
                    <a:pt x="705896" y="35357"/>
                  </a:lnTo>
                  <a:lnTo>
                    <a:pt x="697067" y="40590"/>
                  </a:lnTo>
                  <a:lnTo>
                    <a:pt x="692141" y="41870"/>
                  </a:lnTo>
                  <a:lnTo>
                    <a:pt x="713976" y="41870"/>
                  </a:lnTo>
                  <a:lnTo>
                    <a:pt x="715300" y="40881"/>
                  </a:lnTo>
                  <a:lnTo>
                    <a:pt x="717731" y="37508"/>
                  </a:lnTo>
                  <a:lnTo>
                    <a:pt x="720162" y="34019"/>
                  </a:lnTo>
                  <a:lnTo>
                    <a:pt x="721378" y="30239"/>
                  </a:lnTo>
                  <a:lnTo>
                    <a:pt x="721306" y="21516"/>
                  </a:lnTo>
                  <a:lnTo>
                    <a:pt x="720098" y="17620"/>
                  </a:lnTo>
                  <a:lnTo>
                    <a:pt x="715562" y="10816"/>
                  </a:lnTo>
                  <a:close/>
                </a:path>
                <a:path w="727075" h="99694">
                  <a:moveTo>
                    <a:pt x="696235" y="1221"/>
                  </a:moveTo>
                  <a:lnTo>
                    <a:pt x="682161" y="1221"/>
                  </a:lnTo>
                  <a:lnTo>
                    <a:pt x="675187" y="3431"/>
                  </a:lnTo>
                  <a:lnTo>
                    <a:pt x="669558" y="7850"/>
                  </a:lnTo>
                  <a:lnTo>
                    <a:pt x="663928" y="12154"/>
                  </a:lnTo>
                  <a:lnTo>
                    <a:pt x="660345" y="18201"/>
                  </a:lnTo>
                  <a:lnTo>
                    <a:pt x="658810" y="25994"/>
                  </a:lnTo>
                  <a:lnTo>
                    <a:pt x="671861" y="28088"/>
                  </a:lnTo>
                  <a:lnTo>
                    <a:pt x="672756" y="22388"/>
                  </a:lnTo>
                  <a:lnTo>
                    <a:pt x="674868" y="18085"/>
                  </a:lnTo>
                  <a:lnTo>
                    <a:pt x="678194" y="15177"/>
                  </a:lnTo>
                  <a:lnTo>
                    <a:pt x="681649" y="12270"/>
                  </a:lnTo>
                  <a:lnTo>
                    <a:pt x="685871" y="10816"/>
                  </a:lnTo>
                  <a:lnTo>
                    <a:pt x="715562" y="10816"/>
                  </a:lnTo>
                  <a:lnTo>
                    <a:pt x="714980" y="9944"/>
                  </a:lnTo>
                  <a:lnTo>
                    <a:pt x="711270" y="6920"/>
                  </a:lnTo>
                  <a:lnTo>
                    <a:pt x="706407" y="4710"/>
                  </a:lnTo>
                  <a:lnTo>
                    <a:pt x="701545" y="2384"/>
                  </a:lnTo>
                  <a:lnTo>
                    <a:pt x="696235" y="1221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4941131" y="1551516"/>
              <a:ext cx="655320" cy="267970"/>
            </a:xfrm>
            <a:custGeom>
              <a:avLst/>
              <a:gdLst/>
              <a:ahLst/>
              <a:cxnLst/>
              <a:rect l="l" t="t" r="r" b="b"/>
              <a:pathLst>
                <a:path w="655319" h="267969">
                  <a:moveTo>
                    <a:pt x="655108" y="0"/>
                  </a:moveTo>
                  <a:lnTo>
                    <a:pt x="0" y="0"/>
                  </a:lnTo>
                  <a:lnTo>
                    <a:pt x="0" y="267970"/>
                  </a:lnTo>
                  <a:lnTo>
                    <a:pt x="655108" y="267970"/>
                  </a:lnTo>
                  <a:lnTo>
                    <a:pt x="6551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5067802" y="1628497"/>
              <a:ext cx="181658" cy="97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63898" y="2082800"/>
            <a:ext cx="923290" cy="923290"/>
          </a:xfrm>
          <a:custGeom>
            <a:avLst/>
            <a:gdLst/>
            <a:ahLst/>
            <a:cxnLst/>
            <a:rect l="l" t="t" r="r" b="b"/>
            <a:pathLst>
              <a:path w="923290" h="923289">
                <a:moveTo>
                  <a:pt x="461525" y="0"/>
                </a:moveTo>
                <a:lnTo>
                  <a:pt x="414337" y="2382"/>
                </a:lnTo>
                <a:lnTo>
                  <a:pt x="368511" y="9376"/>
                </a:lnTo>
                <a:lnTo>
                  <a:pt x="324281" y="20749"/>
                </a:lnTo>
                <a:lnTo>
                  <a:pt x="281878" y="36268"/>
                </a:lnTo>
                <a:lnTo>
                  <a:pt x="241534" y="55703"/>
                </a:lnTo>
                <a:lnTo>
                  <a:pt x="203482" y="78821"/>
                </a:lnTo>
                <a:lnTo>
                  <a:pt x="167952" y="105389"/>
                </a:lnTo>
                <a:lnTo>
                  <a:pt x="135177" y="135177"/>
                </a:lnTo>
                <a:lnTo>
                  <a:pt x="105389" y="167952"/>
                </a:lnTo>
                <a:lnTo>
                  <a:pt x="78821" y="203482"/>
                </a:lnTo>
                <a:lnTo>
                  <a:pt x="55703" y="241534"/>
                </a:lnTo>
                <a:lnTo>
                  <a:pt x="36268" y="281878"/>
                </a:lnTo>
                <a:lnTo>
                  <a:pt x="20749" y="324281"/>
                </a:lnTo>
                <a:lnTo>
                  <a:pt x="9376" y="368511"/>
                </a:lnTo>
                <a:lnTo>
                  <a:pt x="2382" y="414337"/>
                </a:lnTo>
                <a:lnTo>
                  <a:pt x="0" y="461525"/>
                </a:lnTo>
                <a:lnTo>
                  <a:pt x="2382" y="508713"/>
                </a:lnTo>
                <a:lnTo>
                  <a:pt x="9376" y="554538"/>
                </a:lnTo>
                <a:lnTo>
                  <a:pt x="20749" y="598768"/>
                </a:lnTo>
                <a:lnTo>
                  <a:pt x="36268" y="641171"/>
                </a:lnTo>
                <a:lnTo>
                  <a:pt x="55703" y="681515"/>
                </a:lnTo>
                <a:lnTo>
                  <a:pt x="78821" y="719568"/>
                </a:lnTo>
                <a:lnTo>
                  <a:pt x="105389" y="755098"/>
                </a:lnTo>
                <a:lnTo>
                  <a:pt x="135177" y="787873"/>
                </a:lnTo>
                <a:lnTo>
                  <a:pt x="167952" y="817660"/>
                </a:lnTo>
                <a:lnTo>
                  <a:pt x="203482" y="844229"/>
                </a:lnTo>
                <a:lnTo>
                  <a:pt x="241534" y="867347"/>
                </a:lnTo>
                <a:lnTo>
                  <a:pt x="281878" y="886781"/>
                </a:lnTo>
                <a:lnTo>
                  <a:pt x="324281" y="902301"/>
                </a:lnTo>
                <a:lnTo>
                  <a:pt x="368511" y="913674"/>
                </a:lnTo>
                <a:lnTo>
                  <a:pt x="414337" y="920667"/>
                </a:lnTo>
                <a:lnTo>
                  <a:pt x="461525" y="923050"/>
                </a:lnTo>
                <a:lnTo>
                  <a:pt x="508713" y="920667"/>
                </a:lnTo>
                <a:lnTo>
                  <a:pt x="554538" y="913674"/>
                </a:lnTo>
                <a:lnTo>
                  <a:pt x="598768" y="902301"/>
                </a:lnTo>
                <a:lnTo>
                  <a:pt x="641171" y="886781"/>
                </a:lnTo>
                <a:lnTo>
                  <a:pt x="681515" y="867347"/>
                </a:lnTo>
                <a:lnTo>
                  <a:pt x="719568" y="844229"/>
                </a:lnTo>
                <a:lnTo>
                  <a:pt x="755098" y="817660"/>
                </a:lnTo>
                <a:lnTo>
                  <a:pt x="787873" y="787873"/>
                </a:lnTo>
                <a:lnTo>
                  <a:pt x="817660" y="755098"/>
                </a:lnTo>
                <a:lnTo>
                  <a:pt x="844229" y="719568"/>
                </a:lnTo>
                <a:lnTo>
                  <a:pt x="867347" y="681515"/>
                </a:lnTo>
                <a:lnTo>
                  <a:pt x="886781" y="641171"/>
                </a:lnTo>
                <a:lnTo>
                  <a:pt x="902301" y="598768"/>
                </a:lnTo>
                <a:lnTo>
                  <a:pt x="913674" y="554538"/>
                </a:lnTo>
                <a:lnTo>
                  <a:pt x="920667" y="508713"/>
                </a:lnTo>
                <a:lnTo>
                  <a:pt x="923050" y="461525"/>
                </a:lnTo>
                <a:lnTo>
                  <a:pt x="920667" y="414337"/>
                </a:lnTo>
                <a:lnTo>
                  <a:pt x="913674" y="368511"/>
                </a:lnTo>
                <a:lnTo>
                  <a:pt x="902301" y="324281"/>
                </a:lnTo>
                <a:lnTo>
                  <a:pt x="886781" y="281878"/>
                </a:lnTo>
                <a:lnTo>
                  <a:pt x="867347" y="241534"/>
                </a:lnTo>
                <a:lnTo>
                  <a:pt x="844229" y="203482"/>
                </a:lnTo>
                <a:lnTo>
                  <a:pt x="817660" y="167952"/>
                </a:lnTo>
                <a:lnTo>
                  <a:pt x="787873" y="135177"/>
                </a:lnTo>
                <a:lnTo>
                  <a:pt x="755098" y="105389"/>
                </a:lnTo>
                <a:lnTo>
                  <a:pt x="719568" y="78821"/>
                </a:lnTo>
                <a:lnTo>
                  <a:pt x="681515" y="55703"/>
                </a:lnTo>
                <a:lnTo>
                  <a:pt x="641171" y="36268"/>
                </a:lnTo>
                <a:lnTo>
                  <a:pt x="598768" y="20749"/>
                </a:lnTo>
                <a:lnTo>
                  <a:pt x="554538" y="9376"/>
                </a:lnTo>
                <a:lnTo>
                  <a:pt x="508713" y="2382"/>
                </a:lnTo>
                <a:lnTo>
                  <a:pt x="461525" y="0"/>
                </a:lnTo>
                <a:close/>
              </a:path>
            </a:pathLst>
          </a:custGeom>
          <a:solidFill>
            <a:srgbClr val="2141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63898" y="4547888"/>
            <a:ext cx="923290" cy="923290"/>
          </a:xfrm>
          <a:custGeom>
            <a:avLst/>
            <a:gdLst/>
            <a:ahLst/>
            <a:cxnLst/>
            <a:rect l="l" t="t" r="r" b="b"/>
            <a:pathLst>
              <a:path w="923290" h="923289">
                <a:moveTo>
                  <a:pt x="461525" y="0"/>
                </a:moveTo>
                <a:lnTo>
                  <a:pt x="414337" y="2382"/>
                </a:lnTo>
                <a:lnTo>
                  <a:pt x="368511" y="9376"/>
                </a:lnTo>
                <a:lnTo>
                  <a:pt x="324281" y="20749"/>
                </a:lnTo>
                <a:lnTo>
                  <a:pt x="281878" y="36268"/>
                </a:lnTo>
                <a:lnTo>
                  <a:pt x="241534" y="55703"/>
                </a:lnTo>
                <a:lnTo>
                  <a:pt x="203482" y="78821"/>
                </a:lnTo>
                <a:lnTo>
                  <a:pt x="167952" y="105389"/>
                </a:lnTo>
                <a:lnTo>
                  <a:pt x="135177" y="135177"/>
                </a:lnTo>
                <a:lnTo>
                  <a:pt x="105389" y="167952"/>
                </a:lnTo>
                <a:lnTo>
                  <a:pt x="78821" y="203482"/>
                </a:lnTo>
                <a:lnTo>
                  <a:pt x="55703" y="241534"/>
                </a:lnTo>
                <a:lnTo>
                  <a:pt x="36268" y="281878"/>
                </a:lnTo>
                <a:lnTo>
                  <a:pt x="20749" y="324281"/>
                </a:lnTo>
                <a:lnTo>
                  <a:pt x="9376" y="368511"/>
                </a:lnTo>
                <a:lnTo>
                  <a:pt x="2382" y="414337"/>
                </a:lnTo>
                <a:lnTo>
                  <a:pt x="0" y="461525"/>
                </a:lnTo>
                <a:lnTo>
                  <a:pt x="2382" y="508713"/>
                </a:lnTo>
                <a:lnTo>
                  <a:pt x="9376" y="554538"/>
                </a:lnTo>
                <a:lnTo>
                  <a:pt x="20749" y="598768"/>
                </a:lnTo>
                <a:lnTo>
                  <a:pt x="36268" y="641171"/>
                </a:lnTo>
                <a:lnTo>
                  <a:pt x="55703" y="681515"/>
                </a:lnTo>
                <a:lnTo>
                  <a:pt x="78821" y="719568"/>
                </a:lnTo>
                <a:lnTo>
                  <a:pt x="105389" y="755098"/>
                </a:lnTo>
                <a:lnTo>
                  <a:pt x="135177" y="787873"/>
                </a:lnTo>
                <a:lnTo>
                  <a:pt x="167952" y="817660"/>
                </a:lnTo>
                <a:lnTo>
                  <a:pt x="203482" y="844229"/>
                </a:lnTo>
                <a:lnTo>
                  <a:pt x="241534" y="867347"/>
                </a:lnTo>
                <a:lnTo>
                  <a:pt x="281878" y="886781"/>
                </a:lnTo>
                <a:lnTo>
                  <a:pt x="324281" y="902301"/>
                </a:lnTo>
                <a:lnTo>
                  <a:pt x="368511" y="913674"/>
                </a:lnTo>
                <a:lnTo>
                  <a:pt x="414337" y="920667"/>
                </a:lnTo>
                <a:lnTo>
                  <a:pt x="461525" y="923050"/>
                </a:lnTo>
                <a:lnTo>
                  <a:pt x="508713" y="920667"/>
                </a:lnTo>
                <a:lnTo>
                  <a:pt x="554538" y="913674"/>
                </a:lnTo>
                <a:lnTo>
                  <a:pt x="598768" y="902301"/>
                </a:lnTo>
                <a:lnTo>
                  <a:pt x="641171" y="886781"/>
                </a:lnTo>
                <a:lnTo>
                  <a:pt x="681515" y="867347"/>
                </a:lnTo>
                <a:lnTo>
                  <a:pt x="719568" y="844229"/>
                </a:lnTo>
                <a:lnTo>
                  <a:pt x="755098" y="817660"/>
                </a:lnTo>
                <a:lnTo>
                  <a:pt x="787873" y="787873"/>
                </a:lnTo>
                <a:lnTo>
                  <a:pt x="817660" y="755098"/>
                </a:lnTo>
                <a:lnTo>
                  <a:pt x="844229" y="719568"/>
                </a:lnTo>
                <a:lnTo>
                  <a:pt x="867347" y="681515"/>
                </a:lnTo>
                <a:lnTo>
                  <a:pt x="886781" y="641171"/>
                </a:lnTo>
                <a:lnTo>
                  <a:pt x="902301" y="598768"/>
                </a:lnTo>
                <a:lnTo>
                  <a:pt x="913674" y="554538"/>
                </a:lnTo>
                <a:lnTo>
                  <a:pt x="920667" y="508713"/>
                </a:lnTo>
                <a:lnTo>
                  <a:pt x="923050" y="461525"/>
                </a:lnTo>
                <a:lnTo>
                  <a:pt x="920667" y="414337"/>
                </a:lnTo>
                <a:lnTo>
                  <a:pt x="913674" y="368511"/>
                </a:lnTo>
                <a:lnTo>
                  <a:pt x="902301" y="324281"/>
                </a:lnTo>
                <a:lnTo>
                  <a:pt x="886781" y="281878"/>
                </a:lnTo>
                <a:lnTo>
                  <a:pt x="867347" y="241534"/>
                </a:lnTo>
                <a:lnTo>
                  <a:pt x="844229" y="203482"/>
                </a:lnTo>
                <a:lnTo>
                  <a:pt x="817660" y="167952"/>
                </a:lnTo>
                <a:lnTo>
                  <a:pt x="787873" y="135177"/>
                </a:lnTo>
                <a:lnTo>
                  <a:pt x="755098" y="105389"/>
                </a:lnTo>
                <a:lnTo>
                  <a:pt x="719568" y="78821"/>
                </a:lnTo>
                <a:lnTo>
                  <a:pt x="681515" y="55703"/>
                </a:lnTo>
                <a:lnTo>
                  <a:pt x="641171" y="36268"/>
                </a:lnTo>
                <a:lnTo>
                  <a:pt x="598768" y="20749"/>
                </a:lnTo>
                <a:lnTo>
                  <a:pt x="554538" y="9376"/>
                </a:lnTo>
                <a:lnTo>
                  <a:pt x="508713" y="2382"/>
                </a:lnTo>
                <a:lnTo>
                  <a:pt x="46152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97875" y="7154149"/>
            <a:ext cx="923290" cy="923290"/>
          </a:xfrm>
          <a:custGeom>
            <a:avLst/>
            <a:gdLst/>
            <a:ahLst/>
            <a:cxnLst/>
            <a:rect l="l" t="t" r="r" b="b"/>
            <a:pathLst>
              <a:path w="923290" h="923290">
                <a:moveTo>
                  <a:pt x="461525" y="0"/>
                </a:moveTo>
                <a:lnTo>
                  <a:pt x="414337" y="2382"/>
                </a:lnTo>
                <a:lnTo>
                  <a:pt x="368511" y="9376"/>
                </a:lnTo>
                <a:lnTo>
                  <a:pt x="324281" y="20749"/>
                </a:lnTo>
                <a:lnTo>
                  <a:pt x="281878" y="36268"/>
                </a:lnTo>
                <a:lnTo>
                  <a:pt x="241534" y="55703"/>
                </a:lnTo>
                <a:lnTo>
                  <a:pt x="203482" y="78821"/>
                </a:lnTo>
                <a:lnTo>
                  <a:pt x="167952" y="105389"/>
                </a:lnTo>
                <a:lnTo>
                  <a:pt x="135177" y="135177"/>
                </a:lnTo>
                <a:lnTo>
                  <a:pt x="105389" y="167952"/>
                </a:lnTo>
                <a:lnTo>
                  <a:pt x="78821" y="203482"/>
                </a:lnTo>
                <a:lnTo>
                  <a:pt x="55703" y="241534"/>
                </a:lnTo>
                <a:lnTo>
                  <a:pt x="36268" y="281878"/>
                </a:lnTo>
                <a:lnTo>
                  <a:pt x="20749" y="324281"/>
                </a:lnTo>
                <a:lnTo>
                  <a:pt x="9376" y="368511"/>
                </a:lnTo>
                <a:lnTo>
                  <a:pt x="2382" y="414337"/>
                </a:lnTo>
                <a:lnTo>
                  <a:pt x="0" y="461525"/>
                </a:lnTo>
                <a:lnTo>
                  <a:pt x="2382" y="508713"/>
                </a:lnTo>
                <a:lnTo>
                  <a:pt x="9376" y="554538"/>
                </a:lnTo>
                <a:lnTo>
                  <a:pt x="20749" y="598768"/>
                </a:lnTo>
                <a:lnTo>
                  <a:pt x="36268" y="641171"/>
                </a:lnTo>
                <a:lnTo>
                  <a:pt x="55703" y="681515"/>
                </a:lnTo>
                <a:lnTo>
                  <a:pt x="78821" y="719568"/>
                </a:lnTo>
                <a:lnTo>
                  <a:pt x="105389" y="755098"/>
                </a:lnTo>
                <a:lnTo>
                  <a:pt x="135177" y="787873"/>
                </a:lnTo>
                <a:lnTo>
                  <a:pt x="167952" y="817660"/>
                </a:lnTo>
                <a:lnTo>
                  <a:pt x="203482" y="844229"/>
                </a:lnTo>
                <a:lnTo>
                  <a:pt x="241534" y="867347"/>
                </a:lnTo>
                <a:lnTo>
                  <a:pt x="281878" y="886781"/>
                </a:lnTo>
                <a:lnTo>
                  <a:pt x="324281" y="902301"/>
                </a:lnTo>
                <a:lnTo>
                  <a:pt x="368511" y="913674"/>
                </a:lnTo>
                <a:lnTo>
                  <a:pt x="414337" y="920667"/>
                </a:lnTo>
                <a:lnTo>
                  <a:pt x="461525" y="923050"/>
                </a:lnTo>
                <a:lnTo>
                  <a:pt x="508713" y="920667"/>
                </a:lnTo>
                <a:lnTo>
                  <a:pt x="554538" y="913674"/>
                </a:lnTo>
                <a:lnTo>
                  <a:pt x="598768" y="902301"/>
                </a:lnTo>
                <a:lnTo>
                  <a:pt x="641171" y="886781"/>
                </a:lnTo>
                <a:lnTo>
                  <a:pt x="681515" y="867347"/>
                </a:lnTo>
                <a:lnTo>
                  <a:pt x="719568" y="844229"/>
                </a:lnTo>
                <a:lnTo>
                  <a:pt x="755098" y="817660"/>
                </a:lnTo>
                <a:lnTo>
                  <a:pt x="787873" y="787873"/>
                </a:lnTo>
                <a:lnTo>
                  <a:pt x="817660" y="755098"/>
                </a:lnTo>
                <a:lnTo>
                  <a:pt x="844229" y="719568"/>
                </a:lnTo>
                <a:lnTo>
                  <a:pt x="867347" y="681515"/>
                </a:lnTo>
                <a:lnTo>
                  <a:pt x="886781" y="641171"/>
                </a:lnTo>
                <a:lnTo>
                  <a:pt x="902301" y="598768"/>
                </a:lnTo>
                <a:lnTo>
                  <a:pt x="913674" y="554538"/>
                </a:lnTo>
                <a:lnTo>
                  <a:pt x="920667" y="508713"/>
                </a:lnTo>
                <a:lnTo>
                  <a:pt x="923050" y="461525"/>
                </a:lnTo>
                <a:lnTo>
                  <a:pt x="920667" y="414337"/>
                </a:lnTo>
                <a:lnTo>
                  <a:pt x="913674" y="368511"/>
                </a:lnTo>
                <a:lnTo>
                  <a:pt x="902301" y="324281"/>
                </a:lnTo>
                <a:lnTo>
                  <a:pt x="886781" y="281878"/>
                </a:lnTo>
                <a:lnTo>
                  <a:pt x="867347" y="241534"/>
                </a:lnTo>
                <a:lnTo>
                  <a:pt x="844229" y="203482"/>
                </a:lnTo>
                <a:lnTo>
                  <a:pt x="817660" y="167952"/>
                </a:lnTo>
                <a:lnTo>
                  <a:pt x="787873" y="135177"/>
                </a:lnTo>
                <a:lnTo>
                  <a:pt x="755098" y="105389"/>
                </a:lnTo>
                <a:lnTo>
                  <a:pt x="719568" y="78821"/>
                </a:lnTo>
                <a:lnTo>
                  <a:pt x="681515" y="55703"/>
                </a:lnTo>
                <a:lnTo>
                  <a:pt x="641171" y="36268"/>
                </a:lnTo>
                <a:lnTo>
                  <a:pt x="598768" y="20749"/>
                </a:lnTo>
                <a:lnTo>
                  <a:pt x="554538" y="9376"/>
                </a:lnTo>
                <a:lnTo>
                  <a:pt x="508713" y="2382"/>
                </a:lnTo>
                <a:lnTo>
                  <a:pt x="461525" y="0"/>
                </a:lnTo>
                <a:close/>
              </a:path>
            </a:pathLst>
          </a:custGeom>
          <a:solidFill>
            <a:srgbClr val="D3BF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38182" y="4732498"/>
            <a:ext cx="923290" cy="923290"/>
          </a:xfrm>
          <a:custGeom>
            <a:avLst/>
            <a:gdLst/>
            <a:ahLst/>
            <a:cxnLst/>
            <a:rect l="l" t="t" r="r" b="b"/>
            <a:pathLst>
              <a:path w="923290" h="923289">
                <a:moveTo>
                  <a:pt x="461525" y="0"/>
                </a:moveTo>
                <a:lnTo>
                  <a:pt x="414337" y="2382"/>
                </a:lnTo>
                <a:lnTo>
                  <a:pt x="368511" y="9376"/>
                </a:lnTo>
                <a:lnTo>
                  <a:pt x="324281" y="20749"/>
                </a:lnTo>
                <a:lnTo>
                  <a:pt x="281878" y="36268"/>
                </a:lnTo>
                <a:lnTo>
                  <a:pt x="241534" y="55703"/>
                </a:lnTo>
                <a:lnTo>
                  <a:pt x="203482" y="78821"/>
                </a:lnTo>
                <a:lnTo>
                  <a:pt x="167952" y="105389"/>
                </a:lnTo>
                <a:lnTo>
                  <a:pt x="135177" y="135177"/>
                </a:lnTo>
                <a:lnTo>
                  <a:pt x="105389" y="167952"/>
                </a:lnTo>
                <a:lnTo>
                  <a:pt x="78821" y="203482"/>
                </a:lnTo>
                <a:lnTo>
                  <a:pt x="55703" y="241534"/>
                </a:lnTo>
                <a:lnTo>
                  <a:pt x="36268" y="281878"/>
                </a:lnTo>
                <a:lnTo>
                  <a:pt x="20749" y="324281"/>
                </a:lnTo>
                <a:lnTo>
                  <a:pt x="9376" y="368511"/>
                </a:lnTo>
                <a:lnTo>
                  <a:pt x="2382" y="414337"/>
                </a:lnTo>
                <a:lnTo>
                  <a:pt x="0" y="461525"/>
                </a:lnTo>
                <a:lnTo>
                  <a:pt x="2382" y="508713"/>
                </a:lnTo>
                <a:lnTo>
                  <a:pt x="9376" y="554538"/>
                </a:lnTo>
                <a:lnTo>
                  <a:pt x="20749" y="598768"/>
                </a:lnTo>
                <a:lnTo>
                  <a:pt x="36268" y="641171"/>
                </a:lnTo>
                <a:lnTo>
                  <a:pt x="55703" y="681515"/>
                </a:lnTo>
                <a:lnTo>
                  <a:pt x="78821" y="719568"/>
                </a:lnTo>
                <a:lnTo>
                  <a:pt x="105389" y="755098"/>
                </a:lnTo>
                <a:lnTo>
                  <a:pt x="135177" y="787873"/>
                </a:lnTo>
                <a:lnTo>
                  <a:pt x="167952" y="817660"/>
                </a:lnTo>
                <a:lnTo>
                  <a:pt x="203482" y="844229"/>
                </a:lnTo>
                <a:lnTo>
                  <a:pt x="241534" y="867347"/>
                </a:lnTo>
                <a:lnTo>
                  <a:pt x="281878" y="886781"/>
                </a:lnTo>
                <a:lnTo>
                  <a:pt x="324281" y="902301"/>
                </a:lnTo>
                <a:lnTo>
                  <a:pt x="368511" y="913674"/>
                </a:lnTo>
                <a:lnTo>
                  <a:pt x="414337" y="920667"/>
                </a:lnTo>
                <a:lnTo>
                  <a:pt x="461525" y="923050"/>
                </a:lnTo>
                <a:lnTo>
                  <a:pt x="508713" y="920667"/>
                </a:lnTo>
                <a:lnTo>
                  <a:pt x="554538" y="913674"/>
                </a:lnTo>
                <a:lnTo>
                  <a:pt x="598768" y="902301"/>
                </a:lnTo>
                <a:lnTo>
                  <a:pt x="641171" y="886781"/>
                </a:lnTo>
                <a:lnTo>
                  <a:pt x="681515" y="867347"/>
                </a:lnTo>
                <a:lnTo>
                  <a:pt x="719568" y="844229"/>
                </a:lnTo>
                <a:lnTo>
                  <a:pt x="755098" y="817660"/>
                </a:lnTo>
                <a:lnTo>
                  <a:pt x="787873" y="787873"/>
                </a:lnTo>
                <a:lnTo>
                  <a:pt x="817660" y="755098"/>
                </a:lnTo>
                <a:lnTo>
                  <a:pt x="844229" y="719568"/>
                </a:lnTo>
                <a:lnTo>
                  <a:pt x="867347" y="681515"/>
                </a:lnTo>
                <a:lnTo>
                  <a:pt x="886781" y="641171"/>
                </a:lnTo>
                <a:lnTo>
                  <a:pt x="902301" y="598768"/>
                </a:lnTo>
                <a:lnTo>
                  <a:pt x="913674" y="554538"/>
                </a:lnTo>
                <a:lnTo>
                  <a:pt x="920667" y="508713"/>
                </a:lnTo>
                <a:lnTo>
                  <a:pt x="923050" y="461525"/>
                </a:lnTo>
                <a:lnTo>
                  <a:pt x="920667" y="414337"/>
                </a:lnTo>
                <a:lnTo>
                  <a:pt x="913674" y="368511"/>
                </a:lnTo>
                <a:lnTo>
                  <a:pt x="902301" y="324281"/>
                </a:lnTo>
                <a:lnTo>
                  <a:pt x="886781" y="281878"/>
                </a:lnTo>
                <a:lnTo>
                  <a:pt x="867347" y="241534"/>
                </a:lnTo>
                <a:lnTo>
                  <a:pt x="844229" y="203482"/>
                </a:lnTo>
                <a:lnTo>
                  <a:pt x="817660" y="167952"/>
                </a:lnTo>
                <a:lnTo>
                  <a:pt x="787873" y="135177"/>
                </a:lnTo>
                <a:lnTo>
                  <a:pt x="755098" y="105389"/>
                </a:lnTo>
                <a:lnTo>
                  <a:pt x="719568" y="78821"/>
                </a:lnTo>
                <a:lnTo>
                  <a:pt x="681515" y="55703"/>
                </a:lnTo>
                <a:lnTo>
                  <a:pt x="641171" y="36268"/>
                </a:lnTo>
                <a:lnTo>
                  <a:pt x="598768" y="20749"/>
                </a:lnTo>
                <a:lnTo>
                  <a:pt x="554538" y="9376"/>
                </a:lnTo>
                <a:lnTo>
                  <a:pt x="508713" y="2382"/>
                </a:lnTo>
                <a:lnTo>
                  <a:pt x="461525" y="0"/>
                </a:lnTo>
                <a:close/>
              </a:path>
            </a:pathLst>
          </a:custGeom>
          <a:solidFill>
            <a:srgbClr val="F066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66560" y="7154149"/>
            <a:ext cx="923290" cy="923290"/>
          </a:xfrm>
          <a:custGeom>
            <a:avLst/>
            <a:gdLst/>
            <a:ahLst/>
            <a:cxnLst/>
            <a:rect l="l" t="t" r="r" b="b"/>
            <a:pathLst>
              <a:path w="923290" h="923290">
                <a:moveTo>
                  <a:pt x="461525" y="0"/>
                </a:moveTo>
                <a:lnTo>
                  <a:pt x="414337" y="2382"/>
                </a:lnTo>
                <a:lnTo>
                  <a:pt x="368511" y="9376"/>
                </a:lnTo>
                <a:lnTo>
                  <a:pt x="324281" y="20749"/>
                </a:lnTo>
                <a:lnTo>
                  <a:pt x="281878" y="36268"/>
                </a:lnTo>
                <a:lnTo>
                  <a:pt x="241534" y="55703"/>
                </a:lnTo>
                <a:lnTo>
                  <a:pt x="203482" y="78821"/>
                </a:lnTo>
                <a:lnTo>
                  <a:pt x="167952" y="105389"/>
                </a:lnTo>
                <a:lnTo>
                  <a:pt x="135177" y="135177"/>
                </a:lnTo>
                <a:lnTo>
                  <a:pt x="105389" y="167952"/>
                </a:lnTo>
                <a:lnTo>
                  <a:pt x="78821" y="203482"/>
                </a:lnTo>
                <a:lnTo>
                  <a:pt x="55703" y="241534"/>
                </a:lnTo>
                <a:lnTo>
                  <a:pt x="36268" y="281878"/>
                </a:lnTo>
                <a:lnTo>
                  <a:pt x="20749" y="324281"/>
                </a:lnTo>
                <a:lnTo>
                  <a:pt x="9376" y="368511"/>
                </a:lnTo>
                <a:lnTo>
                  <a:pt x="2382" y="414337"/>
                </a:lnTo>
                <a:lnTo>
                  <a:pt x="0" y="461525"/>
                </a:lnTo>
                <a:lnTo>
                  <a:pt x="2382" y="508713"/>
                </a:lnTo>
                <a:lnTo>
                  <a:pt x="9376" y="554538"/>
                </a:lnTo>
                <a:lnTo>
                  <a:pt x="20749" y="598768"/>
                </a:lnTo>
                <a:lnTo>
                  <a:pt x="36268" y="641171"/>
                </a:lnTo>
                <a:lnTo>
                  <a:pt x="55703" y="681515"/>
                </a:lnTo>
                <a:lnTo>
                  <a:pt x="78821" y="719568"/>
                </a:lnTo>
                <a:lnTo>
                  <a:pt x="105389" y="755098"/>
                </a:lnTo>
                <a:lnTo>
                  <a:pt x="135177" y="787873"/>
                </a:lnTo>
                <a:lnTo>
                  <a:pt x="167952" y="817660"/>
                </a:lnTo>
                <a:lnTo>
                  <a:pt x="203482" y="844229"/>
                </a:lnTo>
                <a:lnTo>
                  <a:pt x="241534" y="867347"/>
                </a:lnTo>
                <a:lnTo>
                  <a:pt x="281878" y="886781"/>
                </a:lnTo>
                <a:lnTo>
                  <a:pt x="324281" y="902301"/>
                </a:lnTo>
                <a:lnTo>
                  <a:pt x="368511" y="913674"/>
                </a:lnTo>
                <a:lnTo>
                  <a:pt x="414337" y="920667"/>
                </a:lnTo>
                <a:lnTo>
                  <a:pt x="461525" y="923050"/>
                </a:lnTo>
                <a:lnTo>
                  <a:pt x="508713" y="920667"/>
                </a:lnTo>
                <a:lnTo>
                  <a:pt x="554538" y="913674"/>
                </a:lnTo>
                <a:lnTo>
                  <a:pt x="598768" y="902301"/>
                </a:lnTo>
                <a:lnTo>
                  <a:pt x="641171" y="886781"/>
                </a:lnTo>
                <a:lnTo>
                  <a:pt x="681515" y="867347"/>
                </a:lnTo>
                <a:lnTo>
                  <a:pt x="719568" y="844229"/>
                </a:lnTo>
                <a:lnTo>
                  <a:pt x="755098" y="817660"/>
                </a:lnTo>
                <a:lnTo>
                  <a:pt x="787873" y="787873"/>
                </a:lnTo>
                <a:lnTo>
                  <a:pt x="817660" y="755098"/>
                </a:lnTo>
                <a:lnTo>
                  <a:pt x="844229" y="719568"/>
                </a:lnTo>
                <a:lnTo>
                  <a:pt x="867347" y="681515"/>
                </a:lnTo>
                <a:lnTo>
                  <a:pt x="886781" y="641171"/>
                </a:lnTo>
                <a:lnTo>
                  <a:pt x="902301" y="598768"/>
                </a:lnTo>
                <a:lnTo>
                  <a:pt x="913674" y="554538"/>
                </a:lnTo>
                <a:lnTo>
                  <a:pt x="920667" y="508713"/>
                </a:lnTo>
                <a:lnTo>
                  <a:pt x="923050" y="461525"/>
                </a:lnTo>
                <a:lnTo>
                  <a:pt x="920667" y="414337"/>
                </a:lnTo>
                <a:lnTo>
                  <a:pt x="913674" y="368511"/>
                </a:lnTo>
                <a:lnTo>
                  <a:pt x="902301" y="324281"/>
                </a:lnTo>
                <a:lnTo>
                  <a:pt x="886781" y="281878"/>
                </a:lnTo>
                <a:lnTo>
                  <a:pt x="867347" y="241534"/>
                </a:lnTo>
                <a:lnTo>
                  <a:pt x="844229" y="203482"/>
                </a:lnTo>
                <a:lnTo>
                  <a:pt x="817660" y="167952"/>
                </a:lnTo>
                <a:lnTo>
                  <a:pt x="787873" y="135177"/>
                </a:lnTo>
                <a:lnTo>
                  <a:pt x="755098" y="105389"/>
                </a:lnTo>
                <a:lnTo>
                  <a:pt x="719568" y="78821"/>
                </a:lnTo>
                <a:lnTo>
                  <a:pt x="681515" y="55703"/>
                </a:lnTo>
                <a:lnTo>
                  <a:pt x="641171" y="36268"/>
                </a:lnTo>
                <a:lnTo>
                  <a:pt x="598768" y="20749"/>
                </a:lnTo>
                <a:lnTo>
                  <a:pt x="554538" y="9376"/>
                </a:lnTo>
                <a:lnTo>
                  <a:pt x="508713" y="2382"/>
                </a:lnTo>
                <a:lnTo>
                  <a:pt x="461525" y="0"/>
                </a:lnTo>
                <a:close/>
              </a:path>
            </a:pathLst>
          </a:custGeom>
          <a:solidFill>
            <a:srgbClr val="015D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847973" y="4656482"/>
            <a:ext cx="923290" cy="923290"/>
          </a:xfrm>
          <a:custGeom>
            <a:avLst/>
            <a:gdLst/>
            <a:ahLst/>
            <a:cxnLst/>
            <a:rect l="l" t="t" r="r" b="b"/>
            <a:pathLst>
              <a:path w="923290" h="923289">
                <a:moveTo>
                  <a:pt x="461525" y="0"/>
                </a:moveTo>
                <a:lnTo>
                  <a:pt x="414337" y="2382"/>
                </a:lnTo>
                <a:lnTo>
                  <a:pt x="368511" y="9376"/>
                </a:lnTo>
                <a:lnTo>
                  <a:pt x="324281" y="20749"/>
                </a:lnTo>
                <a:lnTo>
                  <a:pt x="281878" y="36268"/>
                </a:lnTo>
                <a:lnTo>
                  <a:pt x="241534" y="55703"/>
                </a:lnTo>
                <a:lnTo>
                  <a:pt x="203482" y="78821"/>
                </a:lnTo>
                <a:lnTo>
                  <a:pt x="167952" y="105389"/>
                </a:lnTo>
                <a:lnTo>
                  <a:pt x="135177" y="135177"/>
                </a:lnTo>
                <a:lnTo>
                  <a:pt x="105389" y="167952"/>
                </a:lnTo>
                <a:lnTo>
                  <a:pt x="78821" y="203482"/>
                </a:lnTo>
                <a:lnTo>
                  <a:pt x="55703" y="241534"/>
                </a:lnTo>
                <a:lnTo>
                  <a:pt x="36268" y="281878"/>
                </a:lnTo>
                <a:lnTo>
                  <a:pt x="20749" y="324281"/>
                </a:lnTo>
                <a:lnTo>
                  <a:pt x="9376" y="368511"/>
                </a:lnTo>
                <a:lnTo>
                  <a:pt x="2382" y="414337"/>
                </a:lnTo>
                <a:lnTo>
                  <a:pt x="0" y="461525"/>
                </a:lnTo>
                <a:lnTo>
                  <a:pt x="2382" y="508713"/>
                </a:lnTo>
                <a:lnTo>
                  <a:pt x="9376" y="554538"/>
                </a:lnTo>
                <a:lnTo>
                  <a:pt x="20749" y="598768"/>
                </a:lnTo>
                <a:lnTo>
                  <a:pt x="36268" y="641171"/>
                </a:lnTo>
                <a:lnTo>
                  <a:pt x="55703" y="681515"/>
                </a:lnTo>
                <a:lnTo>
                  <a:pt x="78821" y="719568"/>
                </a:lnTo>
                <a:lnTo>
                  <a:pt x="105389" y="755098"/>
                </a:lnTo>
                <a:lnTo>
                  <a:pt x="135177" y="787873"/>
                </a:lnTo>
                <a:lnTo>
                  <a:pt x="167952" y="817660"/>
                </a:lnTo>
                <a:lnTo>
                  <a:pt x="203482" y="844229"/>
                </a:lnTo>
                <a:lnTo>
                  <a:pt x="241534" y="867347"/>
                </a:lnTo>
                <a:lnTo>
                  <a:pt x="281878" y="886781"/>
                </a:lnTo>
                <a:lnTo>
                  <a:pt x="324281" y="902301"/>
                </a:lnTo>
                <a:lnTo>
                  <a:pt x="368511" y="913674"/>
                </a:lnTo>
                <a:lnTo>
                  <a:pt x="414337" y="920667"/>
                </a:lnTo>
                <a:lnTo>
                  <a:pt x="461525" y="923050"/>
                </a:lnTo>
                <a:lnTo>
                  <a:pt x="508713" y="920667"/>
                </a:lnTo>
                <a:lnTo>
                  <a:pt x="554538" y="913674"/>
                </a:lnTo>
                <a:lnTo>
                  <a:pt x="598768" y="902301"/>
                </a:lnTo>
                <a:lnTo>
                  <a:pt x="641171" y="886781"/>
                </a:lnTo>
                <a:lnTo>
                  <a:pt x="681515" y="867347"/>
                </a:lnTo>
                <a:lnTo>
                  <a:pt x="719568" y="844229"/>
                </a:lnTo>
                <a:lnTo>
                  <a:pt x="755098" y="817660"/>
                </a:lnTo>
                <a:lnTo>
                  <a:pt x="787873" y="787873"/>
                </a:lnTo>
                <a:lnTo>
                  <a:pt x="817660" y="755098"/>
                </a:lnTo>
                <a:lnTo>
                  <a:pt x="844229" y="719568"/>
                </a:lnTo>
                <a:lnTo>
                  <a:pt x="867347" y="681515"/>
                </a:lnTo>
                <a:lnTo>
                  <a:pt x="886781" y="641171"/>
                </a:lnTo>
                <a:lnTo>
                  <a:pt x="902301" y="598768"/>
                </a:lnTo>
                <a:lnTo>
                  <a:pt x="913674" y="554538"/>
                </a:lnTo>
                <a:lnTo>
                  <a:pt x="920667" y="508713"/>
                </a:lnTo>
                <a:lnTo>
                  <a:pt x="923050" y="461525"/>
                </a:lnTo>
                <a:lnTo>
                  <a:pt x="920667" y="414337"/>
                </a:lnTo>
                <a:lnTo>
                  <a:pt x="913674" y="368511"/>
                </a:lnTo>
                <a:lnTo>
                  <a:pt x="902301" y="324281"/>
                </a:lnTo>
                <a:lnTo>
                  <a:pt x="886781" y="281878"/>
                </a:lnTo>
                <a:lnTo>
                  <a:pt x="867347" y="241534"/>
                </a:lnTo>
                <a:lnTo>
                  <a:pt x="844229" y="203482"/>
                </a:lnTo>
                <a:lnTo>
                  <a:pt x="817660" y="167952"/>
                </a:lnTo>
                <a:lnTo>
                  <a:pt x="787873" y="135177"/>
                </a:lnTo>
                <a:lnTo>
                  <a:pt x="755098" y="105389"/>
                </a:lnTo>
                <a:lnTo>
                  <a:pt x="719568" y="78821"/>
                </a:lnTo>
                <a:lnTo>
                  <a:pt x="681515" y="55703"/>
                </a:lnTo>
                <a:lnTo>
                  <a:pt x="641171" y="36268"/>
                </a:lnTo>
                <a:lnTo>
                  <a:pt x="598768" y="20749"/>
                </a:lnTo>
                <a:lnTo>
                  <a:pt x="554538" y="9376"/>
                </a:lnTo>
                <a:lnTo>
                  <a:pt x="508713" y="2382"/>
                </a:lnTo>
                <a:lnTo>
                  <a:pt x="461525" y="0"/>
                </a:lnTo>
                <a:close/>
              </a:path>
            </a:pathLst>
          </a:custGeom>
          <a:solidFill>
            <a:srgbClr val="0060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22251" y="3005844"/>
            <a:ext cx="12700" cy="1542415"/>
          </a:xfrm>
          <a:custGeom>
            <a:avLst/>
            <a:gdLst/>
            <a:ahLst/>
            <a:cxnLst/>
            <a:rect l="l" t="t" r="r" b="b"/>
            <a:pathLst>
              <a:path w="12700" h="1542414">
                <a:moveTo>
                  <a:pt x="12699" y="1542037"/>
                </a:moveTo>
                <a:lnTo>
                  <a:pt x="12699" y="0"/>
                </a:lnTo>
                <a:lnTo>
                  <a:pt x="0" y="0"/>
                </a:lnTo>
                <a:lnTo>
                  <a:pt x="0" y="1542037"/>
                </a:lnTo>
                <a:lnTo>
                  <a:pt x="12699" y="1542037"/>
                </a:lnTo>
                <a:close/>
              </a:path>
            </a:pathLst>
          </a:custGeom>
          <a:solidFill>
            <a:srgbClr val="DADB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96001" y="3005844"/>
            <a:ext cx="12700" cy="1542415"/>
          </a:xfrm>
          <a:custGeom>
            <a:avLst/>
            <a:gdLst/>
            <a:ahLst/>
            <a:cxnLst/>
            <a:rect l="l" t="t" r="r" b="b"/>
            <a:pathLst>
              <a:path w="12700" h="1542414">
                <a:moveTo>
                  <a:pt x="12699" y="1542037"/>
                </a:moveTo>
                <a:lnTo>
                  <a:pt x="12699" y="0"/>
                </a:lnTo>
                <a:lnTo>
                  <a:pt x="0" y="0"/>
                </a:lnTo>
                <a:lnTo>
                  <a:pt x="0" y="1542037"/>
                </a:lnTo>
                <a:lnTo>
                  <a:pt x="12699" y="1542037"/>
                </a:lnTo>
                <a:close/>
              </a:path>
            </a:pathLst>
          </a:custGeom>
          <a:solidFill>
            <a:srgbClr val="DADB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65223" y="5003982"/>
            <a:ext cx="2183130" cy="12700"/>
          </a:xfrm>
          <a:custGeom>
            <a:avLst/>
            <a:gdLst/>
            <a:ahLst/>
            <a:cxnLst/>
            <a:rect l="l" t="t" r="r" b="b"/>
            <a:pathLst>
              <a:path w="2183130" h="12700">
                <a:moveTo>
                  <a:pt x="0" y="12700"/>
                </a:moveTo>
                <a:lnTo>
                  <a:pt x="2182743" y="12700"/>
                </a:lnTo>
                <a:lnTo>
                  <a:pt x="218274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ADB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65223" y="5177732"/>
            <a:ext cx="2183130" cy="12700"/>
          </a:xfrm>
          <a:custGeom>
            <a:avLst/>
            <a:gdLst/>
            <a:ahLst/>
            <a:cxnLst/>
            <a:rect l="l" t="t" r="r" b="b"/>
            <a:pathLst>
              <a:path w="2183130" h="12700">
                <a:moveTo>
                  <a:pt x="0" y="12700"/>
                </a:moveTo>
                <a:lnTo>
                  <a:pt x="2182743" y="12700"/>
                </a:lnTo>
                <a:lnTo>
                  <a:pt x="218274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ADB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61234" y="4993124"/>
            <a:ext cx="1802764" cy="12700"/>
          </a:xfrm>
          <a:custGeom>
            <a:avLst/>
            <a:gdLst/>
            <a:ahLst/>
            <a:cxnLst/>
            <a:rect l="l" t="t" r="r" b="b"/>
            <a:pathLst>
              <a:path w="1802765" h="12700">
                <a:moveTo>
                  <a:pt x="0" y="12700"/>
                </a:moveTo>
                <a:lnTo>
                  <a:pt x="1802663" y="12700"/>
                </a:lnTo>
                <a:lnTo>
                  <a:pt x="18026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ADB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961234" y="5166878"/>
            <a:ext cx="1802764" cy="12700"/>
          </a:xfrm>
          <a:custGeom>
            <a:avLst/>
            <a:gdLst/>
            <a:ahLst/>
            <a:cxnLst/>
            <a:rect l="l" t="t" r="r" b="b"/>
            <a:pathLst>
              <a:path w="1802765" h="12700">
                <a:moveTo>
                  <a:pt x="0" y="12700"/>
                </a:moveTo>
                <a:lnTo>
                  <a:pt x="1802663" y="12700"/>
                </a:lnTo>
                <a:lnTo>
                  <a:pt x="18026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ADB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28184" y="5402389"/>
            <a:ext cx="1514475" cy="1862455"/>
          </a:xfrm>
          <a:custGeom>
            <a:avLst/>
            <a:gdLst/>
            <a:ahLst/>
            <a:cxnLst/>
            <a:rect l="l" t="t" r="r" b="b"/>
            <a:pathLst>
              <a:path w="1514475" h="1862454">
                <a:moveTo>
                  <a:pt x="1377264" y="1854530"/>
                </a:moveTo>
                <a:lnTo>
                  <a:pt x="9994" y="107073"/>
                </a:lnTo>
                <a:lnTo>
                  <a:pt x="0" y="114896"/>
                </a:lnTo>
                <a:lnTo>
                  <a:pt x="1367269" y="1862353"/>
                </a:lnTo>
                <a:lnTo>
                  <a:pt x="1377264" y="1854530"/>
                </a:lnTo>
                <a:close/>
              </a:path>
              <a:path w="1514475" h="1862454">
                <a:moveTo>
                  <a:pt x="1514106" y="1747469"/>
                </a:moveTo>
                <a:lnTo>
                  <a:pt x="146850" y="0"/>
                </a:lnTo>
                <a:lnTo>
                  <a:pt x="136842" y="7823"/>
                </a:lnTo>
                <a:lnTo>
                  <a:pt x="1504111" y="1755292"/>
                </a:lnTo>
                <a:lnTo>
                  <a:pt x="1514106" y="1747469"/>
                </a:lnTo>
                <a:close/>
              </a:path>
            </a:pathLst>
          </a:custGeom>
          <a:solidFill>
            <a:srgbClr val="DADB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15983" y="5361228"/>
            <a:ext cx="1260475" cy="1830070"/>
          </a:xfrm>
          <a:custGeom>
            <a:avLst/>
            <a:gdLst/>
            <a:ahLst/>
            <a:cxnLst/>
            <a:rect l="l" t="t" r="r" b="b"/>
            <a:pathLst>
              <a:path w="1260475" h="1830070">
                <a:moveTo>
                  <a:pt x="1113574" y="6832"/>
                </a:moveTo>
                <a:lnTo>
                  <a:pt x="1102868" y="0"/>
                </a:lnTo>
                <a:lnTo>
                  <a:pt x="0" y="1729562"/>
                </a:lnTo>
                <a:lnTo>
                  <a:pt x="10706" y="1736394"/>
                </a:lnTo>
                <a:lnTo>
                  <a:pt x="1113574" y="6832"/>
                </a:lnTo>
                <a:close/>
              </a:path>
              <a:path w="1260475" h="1830070">
                <a:moveTo>
                  <a:pt x="1260068" y="100253"/>
                </a:moveTo>
                <a:lnTo>
                  <a:pt x="1249362" y="93421"/>
                </a:lnTo>
                <a:lnTo>
                  <a:pt x="146494" y="1822983"/>
                </a:lnTo>
                <a:lnTo>
                  <a:pt x="157200" y="1829803"/>
                </a:lnTo>
                <a:lnTo>
                  <a:pt x="1260068" y="100253"/>
                </a:lnTo>
                <a:close/>
              </a:path>
            </a:pathLst>
          </a:custGeom>
          <a:solidFill>
            <a:srgbClr val="DADB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985611" y="2371931"/>
            <a:ext cx="480059" cy="431800"/>
          </a:xfrm>
          <a:custGeom>
            <a:avLst/>
            <a:gdLst/>
            <a:ahLst/>
            <a:cxnLst/>
            <a:rect l="l" t="t" r="r" b="b"/>
            <a:pathLst>
              <a:path w="480059" h="431800">
                <a:moveTo>
                  <a:pt x="407680" y="0"/>
                </a:moveTo>
                <a:lnTo>
                  <a:pt x="71943" y="0"/>
                </a:lnTo>
                <a:lnTo>
                  <a:pt x="0" y="143887"/>
                </a:lnTo>
                <a:lnTo>
                  <a:pt x="239812" y="431661"/>
                </a:lnTo>
                <a:lnTo>
                  <a:pt x="326244" y="327943"/>
                </a:lnTo>
                <a:lnTo>
                  <a:pt x="215830" y="327943"/>
                </a:lnTo>
                <a:lnTo>
                  <a:pt x="82735" y="167868"/>
                </a:lnTo>
                <a:lnTo>
                  <a:pt x="459640" y="167868"/>
                </a:lnTo>
                <a:lnTo>
                  <a:pt x="479624" y="143887"/>
                </a:lnTo>
                <a:lnTo>
                  <a:pt x="467633" y="119906"/>
                </a:lnTo>
                <a:lnTo>
                  <a:pt x="65948" y="119906"/>
                </a:lnTo>
                <a:lnTo>
                  <a:pt x="101920" y="47962"/>
                </a:lnTo>
                <a:lnTo>
                  <a:pt x="431661" y="47962"/>
                </a:lnTo>
                <a:lnTo>
                  <a:pt x="407680" y="0"/>
                </a:lnTo>
                <a:close/>
              </a:path>
              <a:path w="480059" h="431800">
                <a:moveTo>
                  <a:pt x="263793" y="167868"/>
                </a:moveTo>
                <a:lnTo>
                  <a:pt x="215830" y="167868"/>
                </a:lnTo>
                <a:lnTo>
                  <a:pt x="215830" y="327943"/>
                </a:lnTo>
                <a:lnTo>
                  <a:pt x="263793" y="327943"/>
                </a:lnTo>
                <a:lnTo>
                  <a:pt x="263793" y="167868"/>
                </a:lnTo>
                <a:close/>
              </a:path>
              <a:path w="480059" h="431800">
                <a:moveTo>
                  <a:pt x="459640" y="167868"/>
                </a:moveTo>
                <a:lnTo>
                  <a:pt x="396889" y="167868"/>
                </a:lnTo>
                <a:lnTo>
                  <a:pt x="263793" y="327943"/>
                </a:lnTo>
                <a:lnTo>
                  <a:pt x="326244" y="327943"/>
                </a:lnTo>
                <a:lnTo>
                  <a:pt x="459640" y="167868"/>
                </a:lnTo>
                <a:close/>
              </a:path>
              <a:path w="480059" h="431800">
                <a:moveTo>
                  <a:pt x="218828" y="47962"/>
                </a:moveTo>
                <a:lnTo>
                  <a:pt x="165470" y="47962"/>
                </a:lnTo>
                <a:lnTo>
                  <a:pt x="129498" y="119906"/>
                </a:lnTo>
                <a:lnTo>
                  <a:pt x="182856" y="119906"/>
                </a:lnTo>
                <a:lnTo>
                  <a:pt x="218828" y="47962"/>
                </a:lnTo>
                <a:close/>
              </a:path>
              <a:path w="480059" h="431800">
                <a:moveTo>
                  <a:pt x="314153" y="47962"/>
                </a:moveTo>
                <a:lnTo>
                  <a:pt x="260795" y="47962"/>
                </a:lnTo>
                <a:lnTo>
                  <a:pt x="296767" y="119906"/>
                </a:lnTo>
                <a:lnTo>
                  <a:pt x="350125" y="119906"/>
                </a:lnTo>
                <a:lnTo>
                  <a:pt x="314153" y="47962"/>
                </a:lnTo>
                <a:close/>
              </a:path>
              <a:path w="480059" h="431800">
                <a:moveTo>
                  <a:pt x="431661" y="47962"/>
                </a:moveTo>
                <a:lnTo>
                  <a:pt x="377704" y="47962"/>
                </a:lnTo>
                <a:lnTo>
                  <a:pt x="413676" y="119906"/>
                </a:lnTo>
                <a:lnTo>
                  <a:pt x="467633" y="119906"/>
                </a:lnTo>
                <a:lnTo>
                  <a:pt x="431661" y="479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02972" y="4944031"/>
            <a:ext cx="503555" cy="503555"/>
          </a:xfrm>
          <a:custGeom>
            <a:avLst/>
            <a:gdLst/>
            <a:ahLst/>
            <a:cxnLst/>
            <a:rect l="l" t="t" r="r" b="b"/>
            <a:pathLst>
              <a:path w="503554" h="503554">
                <a:moveTo>
                  <a:pt x="247323" y="0"/>
                </a:moveTo>
                <a:lnTo>
                  <a:pt x="0" y="247300"/>
                </a:lnTo>
                <a:lnTo>
                  <a:pt x="255965" y="503266"/>
                </a:lnTo>
                <a:lnTo>
                  <a:pt x="319945" y="439286"/>
                </a:lnTo>
                <a:lnTo>
                  <a:pt x="255965" y="439286"/>
                </a:lnTo>
                <a:lnTo>
                  <a:pt x="64002" y="247300"/>
                </a:lnTo>
                <a:lnTo>
                  <a:pt x="264607" y="46695"/>
                </a:lnTo>
                <a:lnTo>
                  <a:pt x="487194" y="46695"/>
                </a:lnTo>
                <a:lnTo>
                  <a:pt x="485008" y="18280"/>
                </a:lnTo>
                <a:lnTo>
                  <a:pt x="247323" y="0"/>
                </a:lnTo>
                <a:close/>
              </a:path>
              <a:path w="503554" h="503554">
                <a:moveTo>
                  <a:pt x="487194" y="46695"/>
                </a:moveTo>
                <a:lnTo>
                  <a:pt x="264607" y="46695"/>
                </a:lnTo>
                <a:lnTo>
                  <a:pt x="442860" y="60405"/>
                </a:lnTo>
                <a:lnTo>
                  <a:pt x="456570" y="238658"/>
                </a:lnTo>
                <a:lnTo>
                  <a:pt x="255965" y="439286"/>
                </a:lnTo>
                <a:lnTo>
                  <a:pt x="319945" y="439286"/>
                </a:lnTo>
                <a:lnTo>
                  <a:pt x="503288" y="255942"/>
                </a:lnTo>
                <a:lnTo>
                  <a:pt x="487194" y="46695"/>
                </a:lnTo>
                <a:close/>
              </a:path>
              <a:path w="503554" h="503554">
                <a:moveTo>
                  <a:pt x="336058" y="99041"/>
                </a:moveTo>
                <a:lnTo>
                  <a:pt x="298227" y="110753"/>
                </a:lnTo>
                <a:lnTo>
                  <a:pt x="273477" y="141329"/>
                </a:lnTo>
                <a:lnTo>
                  <a:pt x="268471" y="167196"/>
                </a:lnTo>
                <a:lnTo>
                  <a:pt x="269847" y="180483"/>
                </a:lnTo>
                <a:lnTo>
                  <a:pt x="288356" y="214910"/>
                </a:lnTo>
                <a:lnTo>
                  <a:pt x="322845" y="233428"/>
                </a:lnTo>
                <a:lnTo>
                  <a:pt x="336074" y="234782"/>
                </a:lnTo>
                <a:lnTo>
                  <a:pt x="349313" y="233532"/>
                </a:lnTo>
                <a:lnTo>
                  <a:pt x="383948" y="215288"/>
                </a:lnTo>
                <a:lnTo>
                  <a:pt x="400188" y="189699"/>
                </a:lnTo>
                <a:lnTo>
                  <a:pt x="329927" y="189699"/>
                </a:lnTo>
                <a:lnTo>
                  <a:pt x="324212" y="187419"/>
                </a:lnTo>
                <a:lnTo>
                  <a:pt x="313013" y="164217"/>
                </a:lnTo>
                <a:lnTo>
                  <a:pt x="313586" y="161238"/>
                </a:lnTo>
                <a:lnTo>
                  <a:pt x="332855" y="144375"/>
                </a:lnTo>
                <a:lnTo>
                  <a:pt x="400275" y="144375"/>
                </a:lnTo>
                <a:lnTo>
                  <a:pt x="399097" y="141059"/>
                </a:lnTo>
                <a:lnTo>
                  <a:pt x="373986" y="110436"/>
                </a:lnTo>
                <a:lnTo>
                  <a:pt x="342754" y="99344"/>
                </a:lnTo>
                <a:lnTo>
                  <a:pt x="336058" y="99041"/>
                </a:lnTo>
                <a:close/>
              </a:path>
              <a:path w="503554" h="503554">
                <a:moveTo>
                  <a:pt x="400275" y="144375"/>
                </a:moveTo>
                <a:lnTo>
                  <a:pt x="332855" y="144375"/>
                </a:lnTo>
                <a:lnTo>
                  <a:pt x="338863" y="144428"/>
                </a:lnTo>
                <a:lnTo>
                  <a:pt x="341831" y="145052"/>
                </a:lnTo>
                <a:lnTo>
                  <a:pt x="347352" y="147423"/>
                </a:lnTo>
                <a:lnTo>
                  <a:pt x="349848" y="149147"/>
                </a:lnTo>
                <a:lnTo>
                  <a:pt x="356056" y="155574"/>
                </a:lnTo>
                <a:lnTo>
                  <a:pt x="358316" y="161238"/>
                </a:lnTo>
                <a:lnTo>
                  <a:pt x="358217" y="173194"/>
                </a:lnTo>
                <a:lnTo>
                  <a:pt x="355854" y="178827"/>
                </a:lnTo>
                <a:lnTo>
                  <a:pt x="347465" y="187217"/>
                </a:lnTo>
                <a:lnTo>
                  <a:pt x="341791" y="189596"/>
                </a:lnTo>
                <a:lnTo>
                  <a:pt x="329927" y="189699"/>
                </a:lnTo>
                <a:lnTo>
                  <a:pt x="400188" y="189699"/>
                </a:lnTo>
                <a:lnTo>
                  <a:pt x="401185" y="186962"/>
                </a:lnTo>
                <a:lnTo>
                  <a:pt x="402852" y="180425"/>
                </a:lnTo>
                <a:lnTo>
                  <a:pt x="403856" y="173874"/>
                </a:lnTo>
                <a:lnTo>
                  <a:pt x="404213" y="167180"/>
                </a:lnTo>
                <a:lnTo>
                  <a:pt x="403909" y="160484"/>
                </a:lnTo>
                <a:lnTo>
                  <a:pt x="402948" y="153866"/>
                </a:lnTo>
                <a:lnTo>
                  <a:pt x="401353" y="147423"/>
                </a:lnTo>
                <a:lnTo>
                  <a:pt x="400275" y="14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05109" y="7417490"/>
            <a:ext cx="497840" cy="407670"/>
          </a:xfrm>
          <a:custGeom>
            <a:avLst/>
            <a:gdLst/>
            <a:ahLst/>
            <a:cxnLst/>
            <a:rect l="l" t="t" r="r" b="b"/>
            <a:pathLst>
              <a:path w="497840" h="407670">
                <a:moveTo>
                  <a:pt x="497723" y="361980"/>
                </a:moveTo>
                <a:lnTo>
                  <a:pt x="0" y="361980"/>
                </a:lnTo>
                <a:lnTo>
                  <a:pt x="0" y="407228"/>
                </a:lnTo>
                <a:lnTo>
                  <a:pt x="497723" y="407228"/>
                </a:lnTo>
                <a:lnTo>
                  <a:pt x="497723" y="361980"/>
                </a:lnTo>
                <a:close/>
              </a:path>
              <a:path w="497840" h="407670">
                <a:moveTo>
                  <a:pt x="429852" y="0"/>
                </a:moveTo>
                <a:lnTo>
                  <a:pt x="67871" y="0"/>
                </a:lnTo>
                <a:lnTo>
                  <a:pt x="58884" y="839"/>
                </a:lnTo>
                <a:lnTo>
                  <a:pt x="25946" y="27940"/>
                </a:lnTo>
                <a:lnTo>
                  <a:pt x="22623" y="45247"/>
                </a:lnTo>
                <a:lnTo>
                  <a:pt x="22623" y="294109"/>
                </a:lnTo>
                <a:lnTo>
                  <a:pt x="42918" y="331895"/>
                </a:lnTo>
                <a:lnTo>
                  <a:pt x="67871" y="339356"/>
                </a:lnTo>
                <a:lnTo>
                  <a:pt x="429852" y="339356"/>
                </a:lnTo>
                <a:lnTo>
                  <a:pt x="467629" y="319090"/>
                </a:lnTo>
                <a:lnTo>
                  <a:pt x="475099" y="294109"/>
                </a:lnTo>
                <a:lnTo>
                  <a:pt x="67871" y="294109"/>
                </a:lnTo>
                <a:lnTo>
                  <a:pt x="67871" y="45247"/>
                </a:lnTo>
                <a:lnTo>
                  <a:pt x="475099" y="45247"/>
                </a:lnTo>
                <a:lnTo>
                  <a:pt x="474275" y="36251"/>
                </a:lnTo>
                <a:lnTo>
                  <a:pt x="447176" y="3325"/>
                </a:lnTo>
                <a:lnTo>
                  <a:pt x="438849" y="831"/>
                </a:lnTo>
                <a:lnTo>
                  <a:pt x="429852" y="0"/>
                </a:lnTo>
                <a:close/>
              </a:path>
              <a:path w="497840" h="407670">
                <a:moveTo>
                  <a:pt x="475099" y="45247"/>
                </a:moveTo>
                <a:lnTo>
                  <a:pt x="429852" y="45247"/>
                </a:lnTo>
                <a:lnTo>
                  <a:pt x="429852" y="294109"/>
                </a:lnTo>
                <a:lnTo>
                  <a:pt x="475099" y="294109"/>
                </a:lnTo>
                <a:lnTo>
                  <a:pt x="475099" y="45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079608" y="4851468"/>
            <a:ext cx="438150" cy="490220"/>
          </a:xfrm>
          <a:custGeom>
            <a:avLst/>
            <a:gdLst/>
            <a:ahLst/>
            <a:cxnLst/>
            <a:rect l="l" t="t" r="r" b="b"/>
            <a:pathLst>
              <a:path w="438150" h="490220">
                <a:moveTo>
                  <a:pt x="36788" y="452851"/>
                </a:moveTo>
                <a:lnTo>
                  <a:pt x="18827" y="470812"/>
                </a:lnTo>
                <a:lnTo>
                  <a:pt x="28618" y="478840"/>
                </a:lnTo>
                <a:lnTo>
                  <a:pt x="39682" y="484746"/>
                </a:lnTo>
                <a:lnTo>
                  <a:pt x="51682" y="488393"/>
                </a:lnTo>
                <a:lnTo>
                  <a:pt x="64282" y="489640"/>
                </a:lnTo>
                <a:lnTo>
                  <a:pt x="64282" y="464240"/>
                </a:lnTo>
                <a:lnTo>
                  <a:pt x="56661" y="463486"/>
                </a:lnTo>
                <a:lnTo>
                  <a:pt x="49402" y="461280"/>
                </a:lnTo>
                <a:lnTo>
                  <a:pt x="42710" y="457707"/>
                </a:lnTo>
                <a:lnTo>
                  <a:pt x="36788" y="452851"/>
                </a:lnTo>
                <a:close/>
              </a:path>
              <a:path w="438150" h="490220">
                <a:moveTo>
                  <a:pt x="373775" y="464240"/>
                </a:moveTo>
                <a:lnTo>
                  <a:pt x="64282" y="464240"/>
                </a:lnTo>
                <a:lnTo>
                  <a:pt x="64282" y="489640"/>
                </a:lnTo>
                <a:lnTo>
                  <a:pt x="373775" y="489640"/>
                </a:lnTo>
                <a:lnTo>
                  <a:pt x="373775" y="464240"/>
                </a:lnTo>
                <a:close/>
              </a:path>
              <a:path w="438150" h="490220">
                <a:moveTo>
                  <a:pt x="401269" y="452851"/>
                </a:moveTo>
                <a:lnTo>
                  <a:pt x="395347" y="457707"/>
                </a:lnTo>
                <a:lnTo>
                  <a:pt x="388655" y="461280"/>
                </a:lnTo>
                <a:lnTo>
                  <a:pt x="381396" y="463486"/>
                </a:lnTo>
                <a:lnTo>
                  <a:pt x="373775" y="464240"/>
                </a:lnTo>
                <a:lnTo>
                  <a:pt x="373775" y="489640"/>
                </a:lnTo>
                <a:lnTo>
                  <a:pt x="386375" y="488393"/>
                </a:lnTo>
                <a:lnTo>
                  <a:pt x="398375" y="484746"/>
                </a:lnTo>
                <a:lnTo>
                  <a:pt x="409439" y="478840"/>
                </a:lnTo>
                <a:lnTo>
                  <a:pt x="419230" y="470812"/>
                </a:lnTo>
                <a:lnTo>
                  <a:pt x="401269" y="452851"/>
                </a:lnTo>
                <a:close/>
              </a:path>
              <a:path w="438150" h="490220">
                <a:moveTo>
                  <a:pt x="0" y="244820"/>
                </a:moveTo>
                <a:lnTo>
                  <a:pt x="0" y="425357"/>
                </a:lnTo>
                <a:lnTo>
                  <a:pt x="1246" y="437957"/>
                </a:lnTo>
                <a:lnTo>
                  <a:pt x="4893" y="449957"/>
                </a:lnTo>
                <a:lnTo>
                  <a:pt x="10800" y="461021"/>
                </a:lnTo>
                <a:lnTo>
                  <a:pt x="18827" y="470812"/>
                </a:lnTo>
                <a:lnTo>
                  <a:pt x="36788" y="452851"/>
                </a:lnTo>
                <a:lnTo>
                  <a:pt x="31932" y="446929"/>
                </a:lnTo>
                <a:lnTo>
                  <a:pt x="28359" y="440237"/>
                </a:lnTo>
                <a:lnTo>
                  <a:pt x="26154" y="432978"/>
                </a:lnTo>
                <a:lnTo>
                  <a:pt x="25400" y="425357"/>
                </a:lnTo>
                <a:lnTo>
                  <a:pt x="25400" y="244820"/>
                </a:lnTo>
                <a:lnTo>
                  <a:pt x="0" y="244820"/>
                </a:lnTo>
                <a:close/>
              </a:path>
              <a:path w="438150" h="490220">
                <a:moveTo>
                  <a:pt x="419230" y="199365"/>
                </a:moveTo>
                <a:lnTo>
                  <a:pt x="401269" y="217326"/>
                </a:lnTo>
                <a:lnTo>
                  <a:pt x="406125" y="223248"/>
                </a:lnTo>
                <a:lnTo>
                  <a:pt x="409698" y="229940"/>
                </a:lnTo>
                <a:lnTo>
                  <a:pt x="411903" y="237199"/>
                </a:lnTo>
                <a:lnTo>
                  <a:pt x="412658" y="244820"/>
                </a:lnTo>
                <a:lnTo>
                  <a:pt x="412658" y="425357"/>
                </a:lnTo>
                <a:lnTo>
                  <a:pt x="411903" y="432978"/>
                </a:lnTo>
                <a:lnTo>
                  <a:pt x="409698" y="440237"/>
                </a:lnTo>
                <a:lnTo>
                  <a:pt x="406125" y="446929"/>
                </a:lnTo>
                <a:lnTo>
                  <a:pt x="401269" y="452851"/>
                </a:lnTo>
                <a:lnTo>
                  <a:pt x="419230" y="470812"/>
                </a:lnTo>
                <a:lnTo>
                  <a:pt x="427257" y="461021"/>
                </a:lnTo>
                <a:lnTo>
                  <a:pt x="433164" y="449957"/>
                </a:lnTo>
                <a:lnTo>
                  <a:pt x="436811" y="437957"/>
                </a:lnTo>
                <a:lnTo>
                  <a:pt x="438058" y="425357"/>
                </a:lnTo>
                <a:lnTo>
                  <a:pt x="438058" y="244820"/>
                </a:lnTo>
                <a:lnTo>
                  <a:pt x="436811" y="232220"/>
                </a:lnTo>
                <a:lnTo>
                  <a:pt x="433164" y="220220"/>
                </a:lnTo>
                <a:lnTo>
                  <a:pt x="427257" y="209156"/>
                </a:lnTo>
                <a:lnTo>
                  <a:pt x="419230" y="199365"/>
                </a:lnTo>
                <a:close/>
              </a:path>
              <a:path w="438150" h="490220">
                <a:moveTo>
                  <a:pt x="226043" y="283702"/>
                </a:moveTo>
                <a:lnTo>
                  <a:pt x="212014" y="283702"/>
                </a:lnTo>
                <a:lnTo>
                  <a:pt x="206329" y="289388"/>
                </a:lnTo>
                <a:lnTo>
                  <a:pt x="206329" y="380789"/>
                </a:lnTo>
                <a:lnTo>
                  <a:pt x="212014" y="386475"/>
                </a:lnTo>
                <a:lnTo>
                  <a:pt x="226043" y="386475"/>
                </a:lnTo>
                <a:lnTo>
                  <a:pt x="231729" y="380789"/>
                </a:lnTo>
                <a:lnTo>
                  <a:pt x="231729" y="289388"/>
                </a:lnTo>
                <a:lnTo>
                  <a:pt x="226043" y="283702"/>
                </a:lnTo>
                <a:close/>
              </a:path>
              <a:path w="438150" h="490220">
                <a:moveTo>
                  <a:pt x="18827" y="199365"/>
                </a:moveTo>
                <a:lnTo>
                  <a:pt x="10800" y="209156"/>
                </a:lnTo>
                <a:lnTo>
                  <a:pt x="4893" y="220220"/>
                </a:lnTo>
                <a:lnTo>
                  <a:pt x="1246" y="232220"/>
                </a:lnTo>
                <a:lnTo>
                  <a:pt x="0" y="244820"/>
                </a:lnTo>
                <a:lnTo>
                  <a:pt x="25400" y="244820"/>
                </a:lnTo>
                <a:lnTo>
                  <a:pt x="26154" y="237199"/>
                </a:lnTo>
                <a:lnTo>
                  <a:pt x="28359" y="229940"/>
                </a:lnTo>
                <a:lnTo>
                  <a:pt x="31932" y="223248"/>
                </a:lnTo>
                <a:lnTo>
                  <a:pt x="36788" y="217326"/>
                </a:lnTo>
                <a:lnTo>
                  <a:pt x="18827" y="199365"/>
                </a:lnTo>
                <a:close/>
              </a:path>
              <a:path w="438150" h="490220">
                <a:moveTo>
                  <a:pt x="64282" y="180537"/>
                </a:moveTo>
                <a:lnTo>
                  <a:pt x="51682" y="181784"/>
                </a:lnTo>
                <a:lnTo>
                  <a:pt x="39682" y="185431"/>
                </a:lnTo>
                <a:lnTo>
                  <a:pt x="28618" y="191338"/>
                </a:lnTo>
                <a:lnTo>
                  <a:pt x="18827" y="199365"/>
                </a:lnTo>
                <a:lnTo>
                  <a:pt x="36788" y="217326"/>
                </a:lnTo>
                <a:lnTo>
                  <a:pt x="42710" y="212470"/>
                </a:lnTo>
                <a:lnTo>
                  <a:pt x="49402" y="208897"/>
                </a:lnTo>
                <a:lnTo>
                  <a:pt x="56661" y="206691"/>
                </a:lnTo>
                <a:lnTo>
                  <a:pt x="64282" y="205937"/>
                </a:lnTo>
                <a:lnTo>
                  <a:pt x="64282" y="180537"/>
                </a:lnTo>
                <a:close/>
              </a:path>
              <a:path w="438150" h="490220">
                <a:moveTo>
                  <a:pt x="373775" y="180537"/>
                </a:moveTo>
                <a:lnTo>
                  <a:pt x="373775" y="205937"/>
                </a:lnTo>
                <a:lnTo>
                  <a:pt x="381396" y="206691"/>
                </a:lnTo>
                <a:lnTo>
                  <a:pt x="388655" y="208897"/>
                </a:lnTo>
                <a:lnTo>
                  <a:pt x="395347" y="212470"/>
                </a:lnTo>
                <a:lnTo>
                  <a:pt x="401269" y="217326"/>
                </a:lnTo>
                <a:lnTo>
                  <a:pt x="419230" y="199365"/>
                </a:lnTo>
                <a:lnTo>
                  <a:pt x="409439" y="191338"/>
                </a:lnTo>
                <a:lnTo>
                  <a:pt x="398375" y="185431"/>
                </a:lnTo>
                <a:lnTo>
                  <a:pt x="386375" y="181784"/>
                </a:lnTo>
                <a:lnTo>
                  <a:pt x="373775" y="180537"/>
                </a:lnTo>
                <a:close/>
              </a:path>
              <a:path w="438150" h="490220">
                <a:moveTo>
                  <a:pt x="103164" y="180537"/>
                </a:moveTo>
                <a:lnTo>
                  <a:pt x="64282" y="180537"/>
                </a:lnTo>
                <a:lnTo>
                  <a:pt x="64282" y="205937"/>
                </a:lnTo>
                <a:lnTo>
                  <a:pt x="115864" y="205937"/>
                </a:lnTo>
                <a:lnTo>
                  <a:pt x="115864" y="193237"/>
                </a:lnTo>
                <a:lnTo>
                  <a:pt x="103164" y="193237"/>
                </a:lnTo>
                <a:lnTo>
                  <a:pt x="103164" y="180537"/>
                </a:lnTo>
                <a:close/>
              </a:path>
              <a:path w="438150" h="490220">
                <a:moveTo>
                  <a:pt x="128564" y="180537"/>
                </a:moveTo>
                <a:lnTo>
                  <a:pt x="115864" y="180537"/>
                </a:lnTo>
                <a:lnTo>
                  <a:pt x="115864" y="205937"/>
                </a:lnTo>
                <a:lnTo>
                  <a:pt x="322193" y="205937"/>
                </a:lnTo>
                <a:lnTo>
                  <a:pt x="322193" y="193237"/>
                </a:lnTo>
                <a:lnTo>
                  <a:pt x="128564" y="193237"/>
                </a:lnTo>
                <a:lnTo>
                  <a:pt x="128564" y="180537"/>
                </a:lnTo>
                <a:close/>
              </a:path>
              <a:path w="438150" h="490220">
                <a:moveTo>
                  <a:pt x="334893" y="180537"/>
                </a:moveTo>
                <a:lnTo>
                  <a:pt x="322193" y="180537"/>
                </a:lnTo>
                <a:lnTo>
                  <a:pt x="322193" y="205937"/>
                </a:lnTo>
                <a:lnTo>
                  <a:pt x="373775" y="205937"/>
                </a:lnTo>
                <a:lnTo>
                  <a:pt x="373775" y="193237"/>
                </a:lnTo>
                <a:lnTo>
                  <a:pt x="334893" y="193237"/>
                </a:lnTo>
                <a:lnTo>
                  <a:pt x="334893" y="180537"/>
                </a:lnTo>
                <a:close/>
              </a:path>
              <a:path w="438150" h="490220">
                <a:moveTo>
                  <a:pt x="137100" y="33935"/>
                </a:moveTo>
                <a:lnTo>
                  <a:pt x="122631" y="51582"/>
                </a:lnTo>
                <a:lnTo>
                  <a:pt x="111984" y="71525"/>
                </a:lnTo>
                <a:lnTo>
                  <a:pt x="105411" y="93154"/>
                </a:lnTo>
                <a:lnTo>
                  <a:pt x="103164" y="115864"/>
                </a:lnTo>
                <a:lnTo>
                  <a:pt x="103164" y="193237"/>
                </a:lnTo>
                <a:lnTo>
                  <a:pt x="115864" y="193237"/>
                </a:lnTo>
                <a:lnTo>
                  <a:pt x="115864" y="180537"/>
                </a:lnTo>
                <a:lnTo>
                  <a:pt x="128564" y="180537"/>
                </a:lnTo>
                <a:lnTo>
                  <a:pt x="128564" y="115864"/>
                </a:lnTo>
                <a:lnTo>
                  <a:pt x="130318" y="98133"/>
                </a:lnTo>
                <a:lnTo>
                  <a:pt x="135450" y="81245"/>
                </a:lnTo>
                <a:lnTo>
                  <a:pt x="143763" y="65674"/>
                </a:lnTo>
                <a:lnTo>
                  <a:pt x="155060" y="51896"/>
                </a:lnTo>
                <a:lnTo>
                  <a:pt x="137100" y="33935"/>
                </a:lnTo>
                <a:close/>
              </a:path>
              <a:path w="438150" h="490220">
                <a:moveTo>
                  <a:pt x="309493" y="180537"/>
                </a:moveTo>
                <a:lnTo>
                  <a:pt x="128564" y="180537"/>
                </a:lnTo>
                <a:lnTo>
                  <a:pt x="128564" y="193237"/>
                </a:lnTo>
                <a:lnTo>
                  <a:pt x="309493" y="193237"/>
                </a:lnTo>
                <a:lnTo>
                  <a:pt x="309493" y="180537"/>
                </a:lnTo>
                <a:close/>
              </a:path>
              <a:path w="438150" h="490220">
                <a:moveTo>
                  <a:pt x="300957" y="33935"/>
                </a:moveTo>
                <a:lnTo>
                  <a:pt x="282997" y="51896"/>
                </a:lnTo>
                <a:lnTo>
                  <a:pt x="294294" y="65674"/>
                </a:lnTo>
                <a:lnTo>
                  <a:pt x="302607" y="81245"/>
                </a:lnTo>
                <a:lnTo>
                  <a:pt x="307739" y="98133"/>
                </a:lnTo>
                <a:lnTo>
                  <a:pt x="309493" y="115864"/>
                </a:lnTo>
                <a:lnTo>
                  <a:pt x="309493" y="193237"/>
                </a:lnTo>
                <a:lnTo>
                  <a:pt x="322193" y="193237"/>
                </a:lnTo>
                <a:lnTo>
                  <a:pt x="322193" y="180537"/>
                </a:lnTo>
                <a:lnTo>
                  <a:pt x="334893" y="180537"/>
                </a:lnTo>
                <a:lnTo>
                  <a:pt x="334893" y="115864"/>
                </a:lnTo>
                <a:lnTo>
                  <a:pt x="332646" y="93154"/>
                </a:lnTo>
                <a:lnTo>
                  <a:pt x="326073" y="71525"/>
                </a:lnTo>
                <a:lnTo>
                  <a:pt x="315426" y="51582"/>
                </a:lnTo>
                <a:lnTo>
                  <a:pt x="300957" y="33935"/>
                </a:lnTo>
                <a:close/>
              </a:path>
              <a:path w="438150" h="490220">
                <a:moveTo>
                  <a:pt x="373775" y="180537"/>
                </a:moveTo>
                <a:lnTo>
                  <a:pt x="334893" y="180537"/>
                </a:lnTo>
                <a:lnTo>
                  <a:pt x="334893" y="193237"/>
                </a:lnTo>
                <a:lnTo>
                  <a:pt x="373775" y="193237"/>
                </a:lnTo>
                <a:lnTo>
                  <a:pt x="373775" y="180537"/>
                </a:lnTo>
                <a:close/>
              </a:path>
              <a:path w="438150" h="490220">
                <a:moveTo>
                  <a:pt x="219029" y="0"/>
                </a:moveTo>
                <a:lnTo>
                  <a:pt x="196319" y="2246"/>
                </a:lnTo>
                <a:lnTo>
                  <a:pt x="174689" y="8819"/>
                </a:lnTo>
                <a:lnTo>
                  <a:pt x="154747" y="19466"/>
                </a:lnTo>
                <a:lnTo>
                  <a:pt x="137100" y="33935"/>
                </a:lnTo>
                <a:lnTo>
                  <a:pt x="155060" y="51896"/>
                </a:lnTo>
                <a:lnTo>
                  <a:pt x="168839" y="40599"/>
                </a:lnTo>
                <a:lnTo>
                  <a:pt x="184409" y="32286"/>
                </a:lnTo>
                <a:lnTo>
                  <a:pt x="201297" y="27154"/>
                </a:lnTo>
                <a:lnTo>
                  <a:pt x="219029" y="25400"/>
                </a:lnTo>
                <a:lnTo>
                  <a:pt x="219029" y="0"/>
                </a:lnTo>
                <a:close/>
              </a:path>
              <a:path w="438150" h="490220">
                <a:moveTo>
                  <a:pt x="219029" y="0"/>
                </a:moveTo>
                <a:lnTo>
                  <a:pt x="219029" y="25400"/>
                </a:lnTo>
                <a:lnTo>
                  <a:pt x="236760" y="27154"/>
                </a:lnTo>
                <a:lnTo>
                  <a:pt x="253648" y="32286"/>
                </a:lnTo>
                <a:lnTo>
                  <a:pt x="269218" y="40599"/>
                </a:lnTo>
                <a:lnTo>
                  <a:pt x="282997" y="51896"/>
                </a:lnTo>
                <a:lnTo>
                  <a:pt x="300957" y="33935"/>
                </a:lnTo>
                <a:lnTo>
                  <a:pt x="283310" y="19466"/>
                </a:lnTo>
                <a:lnTo>
                  <a:pt x="263368" y="8819"/>
                </a:lnTo>
                <a:lnTo>
                  <a:pt x="241738" y="2246"/>
                </a:lnTo>
                <a:lnTo>
                  <a:pt x="2190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038775" y="4718584"/>
            <a:ext cx="361950" cy="541655"/>
          </a:xfrm>
          <a:custGeom>
            <a:avLst/>
            <a:gdLst/>
            <a:ahLst/>
            <a:cxnLst/>
            <a:rect l="l" t="t" r="r" b="b"/>
            <a:pathLst>
              <a:path w="361950" h="541654">
                <a:moveTo>
                  <a:pt x="212477" y="522609"/>
                </a:moveTo>
                <a:lnTo>
                  <a:pt x="149316" y="522609"/>
                </a:lnTo>
                <a:lnTo>
                  <a:pt x="152471" y="528225"/>
                </a:lnTo>
                <a:lnTo>
                  <a:pt x="157052" y="532909"/>
                </a:lnTo>
                <a:lnTo>
                  <a:pt x="168143" y="539463"/>
                </a:lnTo>
                <a:lnTo>
                  <a:pt x="174455" y="541218"/>
                </a:lnTo>
                <a:lnTo>
                  <a:pt x="180896" y="541274"/>
                </a:lnTo>
                <a:lnTo>
                  <a:pt x="187338" y="541218"/>
                </a:lnTo>
                <a:lnTo>
                  <a:pt x="193650" y="539463"/>
                </a:lnTo>
                <a:lnTo>
                  <a:pt x="204741" y="532909"/>
                </a:lnTo>
                <a:lnTo>
                  <a:pt x="209322" y="528225"/>
                </a:lnTo>
                <a:lnTo>
                  <a:pt x="212477" y="522609"/>
                </a:lnTo>
                <a:close/>
              </a:path>
              <a:path w="361950" h="541654">
                <a:moveTo>
                  <a:pt x="251971" y="470740"/>
                </a:moveTo>
                <a:lnTo>
                  <a:pt x="111987" y="500212"/>
                </a:lnTo>
                <a:lnTo>
                  <a:pt x="111987" y="508895"/>
                </a:lnTo>
                <a:lnTo>
                  <a:pt x="113953" y="513642"/>
                </a:lnTo>
                <a:lnTo>
                  <a:pt x="120954" y="520643"/>
                </a:lnTo>
                <a:lnTo>
                  <a:pt x="125701" y="522609"/>
                </a:lnTo>
                <a:lnTo>
                  <a:pt x="238257" y="522609"/>
                </a:lnTo>
                <a:lnTo>
                  <a:pt x="243004" y="520643"/>
                </a:lnTo>
                <a:lnTo>
                  <a:pt x="250005" y="513642"/>
                </a:lnTo>
                <a:lnTo>
                  <a:pt x="251971" y="508895"/>
                </a:lnTo>
                <a:lnTo>
                  <a:pt x="251971" y="470740"/>
                </a:lnTo>
                <a:close/>
              </a:path>
              <a:path w="361950" h="541654">
                <a:moveTo>
                  <a:pt x="251971" y="435109"/>
                </a:moveTo>
                <a:lnTo>
                  <a:pt x="111987" y="463069"/>
                </a:lnTo>
                <a:lnTo>
                  <a:pt x="111987" y="481155"/>
                </a:lnTo>
                <a:lnTo>
                  <a:pt x="251971" y="451665"/>
                </a:lnTo>
                <a:lnTo>
                  <a:pt x="251971" y="435109"/>
                </a:lnTo>
                <a:close/>
              </a:path>
              <a:path w="361950" h="541654">
                <a:moveTo>
                  <a:pt x="180878" y="0"/>
                </a:moveTo>
                <a:lnTo>
                  <a:pt x="133085" y="6382"/>
                </a:lnTo>
                <a:lnTo>
                  <a:pt x="90155" y="24357"/>
                </a:lnTo>
                <a:lnTo>
                  <a:pt x="53681" y="52277"/>
                </a:lnTo>
                <a:lnTo>
                  <a:pt x="25376" y="88445"/>
                </a:lnTo>
                <a:lnTo>
                  <a:pt x="6927" y="131177"/>
                </a:lnTo>
                <a:lnTo>
                  <a:pt x="17" y="178788"/>
                </a:lnTo>
                <a:lnTo>
                  <a:pt x="0" y="182409"/>
                </a:lnTo>
                <a:lnTo>
                  <a:pt x="126" y="186257"/>
                </a:lnTo>
                <a:lnTo>
                  <a:pt x="6871" y="229542"/>
                </a:lnTo>
                <a:lnTo>
                  <a:pt x="30088" y="280549"/>
                </a:lnTo>
                <a:lnTo>
                  <a:pt x="67789" y="321946"/>
                </a:lnTo>
                <a:lnTo>
                  <a:pt x="88939" y="349898"/>
                </a:lnTo>
                <a:lnTo>
                  <a:pt x="102132" y="374561"/>
                </a:lnTo>
                <a:lnTo>
                  <a:pt x="109081" y="394157"/>
                </a:lnTo>
                <a:lnTo>
                  <a:pt x="111498" y="406888"/>
                </a:lnTo>
                <a:lnTo>
                  <a:pt x="111613" y="408232"/>
                </a:lnTo>
                <a:lnTo>
                  <a:pt x="111800" y="409445"/>
                </a:lnTo>
                <a:lnTo>
                  <a:pt x="112061" y="410621"/>
                </a:lnTo>
                <a:lnTo>
                  <a:pt x="111987" y="444031"/>
                </a:lnTo>
                <a:lnTo>
                  <a:pt x="251971" y="416071"/>
                </a:lnTo>
                <a:lnTo>
                  <a:pt x="251971" y="415138"/>
                </a:lnTo>
                <a:lnTo>
                  <a:pt x="253035" y="412600"/>
                </a:lnTo>
                <a:lnTo>
                  <a:pt x="253726" y="409875"/>
                </a:lnTo>
                <a:lnTo>
                  <a:pt x="253968" y="406888"/>
                </a:lnTo>
                <a:lnTo>
                  <a:pt x="255859" y="394383"/>
                </a:lnTo>
                <a:lnTo>
                  <a:pt x="147375" y="394383"/>
                </a:lnTo>
                <a:lnTo>
                  <a:pt x="132443" y="351216"/>
                </a:lnTo>
                <a:lnTo>
                  <a:pt x="94554" y="295871"/>
                </a:lnTo>
                <a:lnTo>
                  <a:pt x="92202" y="293687"/>
                </a:lnTo>
                <a:lnTo>
                  <a:pt x="80856" y="283735"/>
                </a:lnTo>
                <a:lnTo>
                  <a:pt x="53951" y="247608"/>
                </a:lnTo>
                <a:lnTo>
                  <a:pt x="39603" y="204944"/>
                </a:lnTo>
                <a:lnTo>
                  <a:pt x="37410" y="178788"/>
                </a:lnTo>
                <a:lnTo>
                  <a:pt x="40384" y="151449"/>
                </a:lnTo>
                <a:lnTo>
                  <a:pt x="61977" y="100449"/>
                </a:lnTo>
                <a:lnTo>
                  <a:pt x="101707" y="61133"/>
                </a:lnTo>
                <a:lnTo>
                  <a:pt x="152930" y="40074"/>
                </a:lnTo>
                <a:lnTo>
                  <a:pt x="180878" y="37329"/>
                </a:lnTo>
                <a:lnTo>
                  <a:pt x="288527" y="37329"/>
                </a:lnTo>
                <a:lnTo>
                  <a:pt x="271678" y="24409"/>
                </a:lnTo>
                <a:lnTo>
                  <a:pt x="228686" y="6382"/>
                </a:lnTo>
                <a:lnTo>
                  <a:pt x="180878" y="0"/>
                </a:lnTo>
                <a:close/>
              </a:path>
              <a:path w="361950" h="541654">
                <a:moveTo>
                  <a:pt x="181064" y="162382"/>
                </a:moveTo>
                <a:lnTo>
                  <a:pt x="138219" y="176086"/>
                </a:lnTo>
                <a:lnTo>
                  <a:pt x="111253" y="212093"/>
                </a:lnTo>
                <a:lnTo>
                  <a:pt x="107266" y="235734"/>
                </a:lnTo>
                <a:lnTo>
                  <a:pt x="107801" y="245859"/>
                </a:lnTo>
                <a:lnTo>
                  <a:pt x="126920" y="286578"/>
                </a:lnTo>
                <a:lnTo>
                  <a:pt x="135336" y="294341"/>
                </a:lnTo>
                <a:lnTo>
                  <a:pt x="145271" y="313526"/>
                </a:lnTo>
                <a:lnTo>
                  <a:pt x="151516" y="340396"/>
                </a:lnTo>
                <a:lnTo>
                  <a:pt x="154914" y="369200"/>
                </a:lnTo>
                <a:lnTo>
                  <a:pt x="156334" y="394383"/>
                </a:lnTo>
                <a:lnTo>
                  <a:pt x="206112" y="394383"/>
                </a:lnTo>
                <a:lnTo>
                  <a:pt x="206122" y="394196"/>
                </a:lnTo>
                <a:lnTo>
                  <a:pt x="175092" y="394196"/>
                </a:lnTo>
                <a:lnTo>
                  <a:pt x="173531" y="366456"/>
                </a:lnTo>
                <a:lnTo>
                  <a:pt x="161732" y="304536"/>
                </a:lnTo>
                <a:lnTo>
                  <a:pt x="146721" y="279782"/>
                </a:lnTo>
                <a:lnTo>
                  <a:pt x="140556" y="274907"/>
                </a:lnTo>
                <a:lnTo>
                  <a:pt x="125776" y="238529"/>
                </a:lnTo>
                <a:lnTo>
                  <a:pt x="125641" y="237789"/>
                </a:lnTo>
                <a:lnTo>
                  <a:pt x="142289" y="197145"/>
                </a:lnTo>
                <a:lnTo>
                  <a:pt x="181064" y="181046"/>
                </a:lnTo>
                <a:lnTo>
                  <a:pt x="229772" y="181046"/>
                </a:lnTo>
                <a:lnTo>
                  <a:pt x="221940" y="174681"/>
                </a:lnTo>
                <a:lnTo>
                  <a:pt x="209246" y="167955"/>
                </a:lnTo>
                <a:lnTo>
                  <a:pt x="195494" y="163803"/>
                </a:lnTo>
                <a:lnTo>
                  <a:pt x="181064" y="162382"/>
                </a:lnTo>
                <a:close/>
              </a:path>
              <a:path w="361950" h="541654">
                <a:moveTo>
                  <a:pt x="288527" y="37329"/>
                </a:moveTo>
                <a:lnTo>
                  <a:pt x="180878" y="37329"/>
                </a:lnTo>
                <a:lnTo>
                  <a:pt x="225948" y="44547"/>
                </a:lnTo>
                <a:lnTo>
                  <a:pt x="265167" y="64678"/>
                </a:lnTo>
                <a:lnTo>
                  <a:pt x="296223" y="95436"/>
                </a:lnTo>
                <a:lnTo>
                  <a:pt x="316803" y="134533"/>
                </a:lnTo>
                <a:lnTo>
                  <a:pt x="324441" y="178788"/>
                </a:lnTo>
                <a:lnTo>
                  <a:pt x="324554" y="183242"/>
                </a:lnTo>
                <a:lnTo>
                  <a:pt x="324459" y="184960"/>
                </a:lnTo>
                <a:lnTo>
                  <a:pt x="314347" y="233902"/>
                </a:lnTo>
                <a:lnTo>
                  <a:pt x="291377" y="272778"/>
                </a:lnTo>
                <a:lnTo>
                  <a:pt x="268489" y="294845"/>
                </a:lnTo>
                <a:lnTo>
                  <a:pt x="267426" y="296021"/>
                </a:lnTo>
                <a:lnTo>
                  <a:pt x="245295" y="324807"/>
                </a:lnTo>
                <a:lnTo>
                  <a:pt x="230712" y="351655"/>
                </a:lnTo>
                <a:lnTo>
                  <a:pt x="222107" y="375276"/>
                </a:lnTo>
                <a:lnTo>
                  <a:pt x="217908" y="394383"/>
                </a:lnTo>
                <a:lnTo>
                  <a:pt x="255859" y="394383"/>
                </a:lnTo>
                <a:lnTo>
                  <a:pt x="255990" y="393514"/>
                </a:lnTo>
                <a:lnTo>
                  <a:pt x="261910" y="373805"/>
                </a:lnTo>
                <a:lnTo>
                  <a:pt x="273906" y="349449"/>
                </a:lnTo>
                <a:lnTo>
                  <a:pt x="294153" y="322132"/>
                </a:lnTo>
                <a:lnTo>
                  <a:pt x="308225" y="309575"/>
                </a:lnTo>
                <a:lnTo>
                  <a:pt x="320907" y="295617"/>
                </a:lnTo>
                <a:lnTo>
                  <a:pt x="349294" y="247029"/>
                </a:lnTo>
                <a:lnTo>
                  <a:pt x="361334" y="191988"/>
                </a:lnTo>
                <a:lnTo>
                  <a:pt x="361906" y="182409"/>
                </a:lnTo>
                <a:lnTo>
                  <a:pt x="361851" y="178788"/>
                </a:lnTo>
                <a:lnTo>
                  <a:pt x="354976" y="131520"/>
                </a:lnTo>
                <a:lnTo>
                  <a:pt x="336501" y="88661"/>
                </a:lnTo>
                <a:lnTo>
                  <a:pt x="308175" y="52396"/>
                </a:lnTo>
                <a:lnTo>
                  <a:pt x="288527" y="37329"/>
                </a:lnTo>
                <a:close/>
              </a:path>
              <a:path w="361950" h="541654">
                <a:moveTo>
                  <a:pt x="229772" y="181046"/>
                </a:moveTo>
                <a:lnTo>
                  <a:pt x="181064" y="181046"/>
                </a:lnTo>
                <a:lnTo>
                  <a:pt x="202400" y="185339"/>
                </a:lnTo>
                <a:lnTo>
                  <a:pt x="219887" y="197051"/>
                </a:lnTo>
                <a:lnTo>
                  <a:pt x="231774" y="214433"/>
                </a:lnTo>
                <a:lnTo>
                  <a:pt x="236312" y="235734"/>
                </a:lnTo>
                <a:lnTo>
                  <a:pt x="236187" y="239280"/>
                </a:lnTo>
                <a:lnTo>
                  <a:pt x="215221" y="279782"/>
                </a:lnTo>
                <a:lnTo>
                  <a:pt x="213914" y="280716"/>
                </a:lnTo>
                <a:lnTo>
                  <a:pt x="212794" y="281835"/>
                </a:lnTo>
                <a:lnTo>
                  <a:pt x="200242" y="304536"/>
                </a:lnTo>
                <a:lnTo>
                  <a:pt x="192590" y="334656"/>
                </a:lnTo>
                <a:lnTo>
                  <a:pt x="188647" y="366456"/>
                </a:lnTo>
                <a:lnTo>
                  <a:pt x="187224" y="394196"/>
                </a:lnTo>
                <a:lnTo>
                  <a:pt x="206122" y="394196"/>
                </a:lnTo>
                <a:lnTo>
                  <a:pt x="207447" y="369192"/>
                </a:lnTo>
                <a:lnTo>
                  <a:pt x="210787" y="340358"/>
                </a:lnTo>
                <a:lnTo>
                  <a:pt x="216994" y="313621"/>
                </a:lnTo>
                <a:lnTo>
                  <a:pt x="226979" y="294527"/>
                </a:lnTo>
                <a:lnTo>
                  <a:pt x="237901" y="283884"/>
                </a:lnTo>
                <a:lnTo>
                  <a:pt x="246507" y="271080"/>
                </a:lnTo>
                <a:lnTo>
                  <a:pt x="252308" y="256600"/>
                </a:lnTo>
                <a:lnTo>
                  <a:pt x="254976" y="240773"/>
                </a:lnTo>
                <a:lnTo>
                  <a:pt x="255112" y="239280"/>
                </a:lnTo>
                <a:lnTo>
                  <a:pt x="255163" y="235734"/>
                </a:lnTo>
                <a:lnTo>
                  <a:pt x="253596" y="221319"/>
                </a:lnTo>
                <a:lnTo>
                  <a:pt x="249305" y="207610"/>
                </a:lnTo>
                <a:lnTo>
                  <a:pt x="242450" y="194985"/>
                </a:lnTo>
                <a:lnTo>
                  <a:pt x="233192" y="183826"/>
                </a:lnTo>
                <a:lnTo>
                  <a:pt x="229772" y="1810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785104" y="7350476"/>
            <a:ext cx="475615" cy="475615"/>
          </a:xfrm>
          <a:custGeom>
            <a:avLst/>
            <a:gdLst/>
            <a:ahLst/>
            <a:cxnLst/>
            <a:rect l="l" t="t" r="r" b="b"/>
            <a:pathLst>
              <a:path w="475615" h="475615">
                <a:moveTo>
                  <a:pt x="341927" y="0"/>
                </a:moveTo>
                <a:lnTo>
                  <a:pt x="331762" y="0"/>
                </a:lnTo>
                <a:lnTo>
                  <a:pt x="326730" y="1003"/>
                </a:lnTo>
                <a:lnTo>
                  <a:pt x="27364" y="293488"/>
                </a:lnTo>
                <a:lnTo>
                  <a:pt x="4678" y="333197"/>
                </a:lnTo>
                <a:lnTo>
                  <a:pt x="0" y="359539"/>
                </a:lnTo>
                <a:lnTo>
                  <a:pt x="0" y="475599"/>
                </a:lnTo>
                <a:lnTo>
                  <a:pt x="116060" y="475599"/>
                </a:lnTo>
                <a:lnTo>
                  <a:pt x="124410" y="475042"/>
                </a:lnTo>
                <a:lnTo>
                  <a:pt x="168396" y="458883"/>
                </a:lnTo>
                <a:lnTo>
                  <a:pt x="206306" y="424017"/>
                </a:lnTo>
                <a:lnTo>
                  <a:pt x="77373" y="424017"/>
                </a:lnTo>
                <a:lnTo>
                  <a:pt x="51582" y="398225"/>
                </a:lnTo>
                <a:lnTo>
                  <a:pt x="51582" y="357553"/>
                </a:lnTo>
                <a:lnTo>
                  <a:pt x="52433" y="351672"/>
                </a:lnTo>
                <a:lnTo>
                  <a:pt x="55657" y="343935"/>
                </a:lnTo>
                <a:lnTo>
                  <a:pt x="92899" y="343935"/>
                </a:lnTo>
                <a:lnTo>
                  <a:pt x="71389" y="322425"/>
                </a:lnTo>
                <a:lnTo>
                  <a:pt x="285275" y="108540"/>
                </a:lnTo>
                <a:lnTo>
                  <a:pt x="321744" y="108540"/>
                </a:lnTo>
                <a:lnTo>
                  <a:pt x="303484" y="90279"/>
                </a:lnTo>
                <a:lnTo>
                  <a:pt x="336832" y="56931"/>
                </a:lnTo>
                <a:lnTo>
                  <a:pt x="409776" y="56931"/>
                </a:lnTo>
                <a:lnTo>
                  <a:pt x="360609" y="7758"/>
                </a:lnTo>
                <a:lnTo>
                  <a:pt x="356346" y="4901"/>
                </a:lnTo>
                <a:lnTo>
                  <a:pt x="346959" y="1003"/>
                </a:lnTo>
                <a:lnTo>
                  <a:pt x="341927" y="0"/>
                </a:lnTo>
                <a:close/>
              </a:path>
              <a:path w="475615" h="475615">
                <a:moveTo>
                  <a:pt x="92899" y="343935"/>
                </a:moveTo>
                <a:lnTo>
                  <a:pt x="55657" y="343935"/>
                </a:lnTo>
                <a:lnTo>
                  <a:pt x="67722" y="355557"/>
                </a:lnTo>
                <a:lnTo>
                  <a:pt x="132179" y="419709"/>
                </a:lnTo>
                <a:lnTo>
                  <a:pt x="123874" y="423165"/>
                </a:lnTo>
                <a:lnTo>
                  <a:pt x="118045" y="424017"/>
                </a:lnTo>
                <a:lnTo>
                  <a:pt x="206306" y="424017"/>
                </a:lnTo>
                <a:lnTo>
                  <a:pt x="226116" y="404209"/>
                </a:lnTo>
                <a:lnTo>
                  <a:pt x="153173" y="404209"/>
                </a:lnTo>
                <a:lnTo>
                  <a:pt x="121398" y="372434"/>
                </a:lnTo>
                <a:lnTo>
                  <a:pt x="139633" y="354200"/>
                </a:lnTo>
                <a:lnTo>
                  <a:pt x="103164" y="354200"/>
                </a:lnTo>
                <a:lnTo>
                  <a:pt x="92899" y="343935"/>
                </a:lnTo>
                <a:close/>
              </a:path>
              <a:path w="475615" h="475615">
                <a:moveTo>
                  <a:pt x="371753" y="158548"/>
                </a:moveTo>
                <a:lnTo>
                  <a:pt x="335284" y="158548"/>
                </a:lnTo>
                <a:lnTo>
                  <a:pt x="367059" y="190323"/>
                </a:lnTo>
                <a:lnTo>
                  <a:pt x="153173" y="404209"/>
                </a:lnTo>
                <a:lnTo>
                  <a:pt x="226116" y="404209"/>
                </a:lnTo>
                <a:lnTo>
                  <a:pt x="458268" y="172089"/>
                </a:lnTo>
                <a:lnTo>
                  <a:pt x="385293" y="172089"/>
                </a:lnTo>
                <a:lnTo>
                  <a:pt x="371753" y="158548"/>
                </a:lnTo>
                <a:close/>
              </a:path>
              <a:path w="475615" h="475615">
                <a:moveTo>
                  <a:pt x="321744" y="108540"/>
                </a:moveTo>
                <a:lnTo>
                  <a:pt x="285275" y="108540"/>
                </a:lnTo>
                <a:lnTo>
                  <a:pt x="317050" y="140314"/>
                </a:lnTo>
                <a:lnTo>
                  <a:pt x="103164" y="354200"/>
                </a:lnTo>
                <a:lnTo>
                  <a:pt x="139633" y="354200"/>
                </a:lnTo>
                <a:lnTo>
                  <a:pt x="335284" y="158548"/>
                </a:lnTo>
                <a:lnTo>
                  <a:pt x="371753" y="158548"/>
                </a:lnTo>
                <a:lnTo>
                  <a:pt x="321744" y="108540"/>
                </a:lnTo>
                <a:close/>
              </a:path>
              <a:path w="475615" h="475615">
                <a:moveTo>
                  <a:pt x="409776" y="56931"/>
                </a:moveTo>
                <a:lnTo>
                  <a:pt x="336832" y="56931"/>
                </a:lnTo>
                <a:lnTo>
                  <a:pt x="418589" y="138741"/>
                </a:lnTo>
                <a:lnTo>
                  <a:pt x="385293" y="172089"/>
                </a:lnTo>
                <a:lnTo>
                  <a:pt x="458268" y="172089"/>
                </a:lnTo>
                <a:lnTo>
                  <a:pt x="467840" y="162518"/>
                </a:lnTo>
                <a:lnTo>
                  <a:pt x="470697" y="158256"/>
                </a:lnTo>
                <a:lnTo>
                  <a:pt x="474595" y="148868"/>
                </a:lnTo>
                <a:lnTo>
                  <a:pt x="475599" y="143836"/>
                </a:lnTo>
                <a:lnTo>
                  <a:pt x="475599" y="133672"/>
                </a:lnTo>
                <a:lnTo>
                  <a:pt x="474595" y="128639"/>
                </a:lnTo>
                <a:lnTo>
                  <a:pt x="470697" y="119252"/>
                </a:lnTo>
                <a:lnTo>
                  <a:pt x="467840" y="114989"/>
                </a:lnTo>
                <a:lnTo>
                  <a:pt x="409776" y="56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1537" y="1129528"/>
            <a:ext cx="1919037" cy="74075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5312" y="3987028"/>
            <a:ext cx="1630344" cy="74075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214" y="467105"/>
            <a:ext cx="7137589" cy="6088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534" y="2489200"/>
            <a:ext cx="5833174" cy="496974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00564" y="6979227"/>
            <a:ext cx="1846307" cy="7075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85561" y="7247911"/>
            <a:ext cx="1391353" cy="71823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93960" y="3777794"/>
            <a:ext cx="2056628" cy="6958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500" y="596899"/>
            <a:ext cx="3556000" cy="970280"/>
            <a:chOff x="444500" y="596899"/>
            <a:chExt cx="3556000" cy="970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700" y="660399"/>
              <a:ext cx="3479800" cy="9064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4500" y="596899"/>
              <a:ext cx="3378200" cy="805180"/>
            </a:xfrm>
            <a:custGeom>
              <a:avLst/>
              <a:gdLst/>
              <a:ahLst/>
              <a:cxnLst/>
              <a:rect l="l" t="t" r="r" b="b"/>
              <a:pathLst>
                <a:path w="3378200" h="805180">
                  <a:moveTo>
                    <a:pt x="3378200" y="0"/>
                  </a:moveTo>
                  <a:lnTo>
                    <a:pt x="0" y="0"/>
                  </a:lnTo>
                  <a:lnTo>
                    <a:pt x="0" y="804880"/>
                  </a:lnTo>
                  <a:lnTo>
                    <a:pt x="3378200" y="804880"/>
                  </a:lnTo>
                  <a:lnTo>
                    <a:pt x="3378200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4688" y="820881"/>
              <a:ext cx="2331085" cy="365760"/>
            </a:xfrm>
            <a:custGeom>
              <a:avLst/>
              <a:gdLst/>
              <a:ahLst/>
              <a:cxnLst/>
              <a:rect l="l" t="t" r="r" b="b"/>
              <a:pathLst>
                <a:path w="2331085" h="365759">
                  <a:moveTo>
                    <a:pt x="185561" y="62791"/>
                  </a:moveTo>
                  <a:lnTo>
                    <a:pt x="110281" y="62791"/>
                  </a:lnTo>
                  <a:lnTo>
                    <a:pt x="110281" y="360218"/>
                  </a:lnTo>
                  <a:lnTo>
                    <a:pt x="185561" y="360218"/>
                  </a:lnTo>
                  <a:lnTo>
                    <a:pt x="185561" y="62791"/>
                  </a:lnTo>
                  <a:close/>
                </a:path>
                <a:path w="2331085" h="365759">
                  <a:moveTo>
                    <a:pt x="295843" y="0"/>
                  </a:moveTo>
                  <a:lnTo>
                    <a:pt x="0" y="0"/>
                  </a:lnTo>
                  <a:lnTo>
                    <a:pt x="0" y="62791"/>
                  </a:lnTo>
                  <a:lnTo>
                    <a:pt x="295843" y="62791"/>
                  </a:lnTo>
                  <a:lnTo>
                    <a:pt x="295843" y="0"/>
                  </a:lnTo>
                  <a:close/>
                </a:path>
                <a:path w="2331085" h="365759">
                  <a:moveTo>
                    <a:pt x="415974" y="0"/>
                  </a:moveTo>
                  <a:lnTo>
                    <a:pt x="343157" y="0"/>
                  </a:lnTo>
                  <a:lnTo>
                    <a:pt x="343157" y="360218"/>
                  </a:lnTo>
                  <a:lnTo>
                    <a:pt x="418085" y="360218"/>
                  </a:lnTo>
                  <a:lnTo>
                    <a:pt x="418085" y="204029"/>
                  </a:lnTo>
                  <a:lnTo>
                    <a:pt x="418568" y="195642"/>
                  </a:lnTo>
                  <a:lnTo>
                    <a:pt x="437564" y="158936"/>
                  </a:lnTo>
                  <a:lnTo>
                    <a:pt x="470148" y="148801"/>
                  </a:lnTo>
                  <a:lnTo>
                    <a:pt x="587658" y="148801"/>
                  </a:lnTo>
                  <a:lnTo>
                    <a:pt x="586805" y="145756"/>
                  </a:lnTo>
                  <a:lnTo>
                    <a:pt x="583333" y="137720"/>
                  </a:lnTo>
                  <a:lnTo>
                    <a:pt x="415974" y="137720"/>
                  </a:lnTo>
                  <a:lnTo>
                    <a:pt x="415974" y="0"/>
                  </a:lnTo>
                  <a:close/>
                </a:path>
                <a:path w="2331085" h="365759">
                  <a:moveTo>
                    <a:pt x="587658" y="148801"/>
                  </a:moveTo>
                  <a:lnTo>
                    <a:pt x="470148" y="148801"/>
                  </a:lnTo>
                  <a:lnTo>
                    <a:pt x="480943" y="149669"/>
                  </a:lnTo>
                  <a:lnTo>
                    <a:pt x="490463" y="152274"/>
                  </a:lnTo>
                  <a:lnTo>
                    <a:pt x="517615" y="189771"/>
                  </a:lnTo>
                  <a:lnTo>
                    <a:pt x="518341" y="201567"/>
                  </a:lnTo>
                  <a:lnTo>
                    <a:pt x="518341" y="360218"/>
                  </a:lnTo>
                  <a:lnTo>
                    <a:pt x="593269" y="360218"/>
                  </a:lnTo>
                  <a:lnTo>
                    <a:pt x="593256" y="187892"/>
                  </a:lnTo>
                  <a:lnTo>
                    <a:pt x="592609" y="172930"/>
                  </a:lnTo>
                  <a:lnTo>
                    <a:pt x="590455" y="158782"/>
                  </a:lnTo>
                  <a:lnTo>
                    <a:pt x="587658" y="148801"/>
                  </a:lnTo>
                  <a:close/>
                </a:path>
                <a:path w="2331085" h="365759">
                  <a:moveTo>
                    <a:pt x="499873" y="86536"/>
                  </a:moveTo>
                  <a:lnTo>
                    <a:pt x="459539" y="94253"/>
                  </a:lnTo>
                  <a:lnTo>
                    <a:pt x="424417" y="126408"/>
                  </a:lnTo>
                  <a:lnTo>
                    <a:pt x="419140" y="137720"/>
                  </a:lnTo>
                  <a:lnTo>
                    <a:pt x="583333" y="137720"/>
                  </a:lnTo>
                  <a:lnTo>
                    <a:pt x="558905" y="105587"/>
                  </a:lnTo>
                  <a:lnTo>
                    <a:pt x="513493" y="87306"/>
                  </a:lnTo>
                  <a:lnTo>
                    <a:pt x="499873" y="86536"/>
                  </a:lnTo>
                  <a:close/>
                </a:path>
                <a:path w="2331085" h="365759">
                  <a:moveTo>
                    <a:pt x="772367" y="86536"/>
                  </a:moveTo>
                  <a:lnTo>
                    <a:pt x="718479" y="96430"/>
                  </a:lnTo>
                  <a:lnTo>
                    <a:pt x="676992" y="125188"/>
                  </a:lnTo>
                  <a:lnTo>
                    <a:pt x="650433" y="169577"/>
                  </a:lnTo>
                  <a:lnTo>
                    <a:pt x="641330" y="226367"/>
                  </a:lnTo>
                  <a:lnTo>
                    <a:pt x="642342" y="247023"/>
                  </a:lnTo>
                  <a:lnTo>
                    <a:pt x="657512" y="300416"/>
                  </a:lnTo>
                  <a:lnTo>
                    <a:pt x="689502" y="339199"/>
                  </a:lnTo>
                  <a:lnTo>
                    <a:pt x="736574" y="361273"/>
                  </a:lnTo>
                  <a:lnTo>
                    <a:pt x="775357" y="365494"/>
                  </a:lnTo>
                  <a:lnTo>
                    <a:pt x="791571" y="364857"/>
                  </a:lnTo>
                  <a:lnTo>
                    <a:pt x="834279" y="355293"/>
                  </a:lnTo>
                  <a:lnTo>
                    <a:pt x="867456" y="335176"/>
                  </a:lnTo>
                  <a:lnTo>
                    <a:pt x="887788" y="309562"/>
                  </a:lnTo>
                  <a:lnTo>
                    <a:pt x="776588" y="309562"/>
                  </a:lnTo>
                  <a:lnTo>
                    <a:pt x="767497" y="309067"/>
                  </a:lnTo>
                  <a:lnTo>
                    <a:pt x="731869" y="292061"/>
                  </a:lnTo>
                  <a:lnTo>
                    <a:pt x="715841" y="254168"/>
                  </a:lnTo>
                  <a:lnTo>
                    <a:pt x="715379" y="244308"/>
                  </a:lnTo>
                  <a:lnTo>
                    <a:pt x="671231" y="244308"/>
                  </a:lnTo>
                  <a:lnTo>
                    <a:pt x="671231" y="197873"/>
                  </a:lnTo>
                  <a:lnTo>
                    <a:pt x="715549" y="197873"/>
                  </a:lnTo>
                  <a:lnTo>
                    <a:pt x="715918" y="192520"/>
                  </a:lnTo>
                  <a:lnTo>
                    <a:pt x="737189" y="154594"/>
                  </a:lnTo>
                  <a:lnTo>
                    <a:pt x="773598" y="142469"/>
                  </a:lnTo>
                  <a:lnTo>
                    <a:pt x="879497" y="142469"/>
                  </a:lnTo>
                  <a:lnTo>
                    <a:pt x="878075" y="139918"/>
                  </a:lnTo>
                  <a:lnTo>
                    <a:pt x="843865" y="105752"/>
                  </a:lnTo>
                  <a:lnTo>
                    <a:pt x="798178" y="88691"/>
                  </a:lnTo>
                  <a:lnTo>
                    <a:pt x="785503" y="87075"/>
                  </a:lnTo>
                  <a:lnTo>
                    <a:pt x="772367" y="86536"/>
                  </a:lnTo>
                  <a:close/>
                </a:path>
                <a:path w="2331085" h="365759">
                  <a:moveTo>
                    <a:pt x="828475" y="278254"/>
                  </a:moveTo>
                  <a:lnTo>
                    <a:pt x="792535" y="308389"/>
                  </a:lnTo>
                  <a:lnTo>
                    <a:pt x="784913" y="309562"/>
                  </a:lnTo>
                  <a:lnTo>
                    <a:pt x="887788" y="309562"/>
                  </a:lnTo>
                  <a:lnTo>
                    <a:pt x="889728" y="306220"/>
                  </a:lnTo>
                  <a:lnTo>
                    <a:pt x="894444" y="294919"/>
                  </a:lnTo>
                  <a:lnTo>
                    <a:pt x="897775" y="282827"/>
                  </a:lnTo>
                  <a:lnTo>
                    <a:pt x="828475" y="278254"/>
                  </a:lnTo>
                  <a:close/>
                </a:path>
                <a:path w="2331085" h="365759">
                  <a:moveTo>
                    <a:pt x="715549" y="197873"/>
                  </a:moveTo>
                  <a:lnTo>
                    <a:pt x="671231" y="197873"/>
                  </a:lnTo>
                  <a:lnTo>
                    <a:pt x="671231" y="244308"/>
                  </a:lnTo>
                  <a:lnTo>
                    <a:pt x="715379" y="244308"/>
                  </a:lnTo>
                  <a:lnTo>
                    <a:pt x="715379" y="200336"/>
                  </a:lnTo>
                  <a:lnTo>
                    <a:pt x="715549" y="197873"/>
                  </a:lnTo>
                  <a:close/>
                </a:path>
                <a:path w="2331085" h="365759">
                  <a:moveTo>
                    <a:pt x="879497" y="142469"/>
                  </a:moveTo>
                  <a:lnTo>
                    <a:pt x="773598" y="142469"/>
                  </a:lnTo>
                  <a:lnTo>
                    <a:pt x="781524" y="142919"/>
                  </a:lnTo>
                  <a:lnTo>
                    <a:pt x="788944" y="144271"/>
                  </a:lnTo>
                  <a:lnTo>
                    <a:pt x="821791" y="169204"/>
                  </a:lnTo>
                  <a:lnTo>
                    <a:pt x="828827" y="197873"/>
                  </a:lnTo>
                  <a:lnTo>
                    <a:pt x="715549" y="197873"/>
                  </a:lnTo>
                  <a:lnTo>
                    <a:pt x="715379" y="200336"/>
                  </a:lnTo>
                  <a:lnTo>
                    <a:pt x="715379" y="244308"/>
                  </a:lnTo>
                  <a:lnTo>
                    <a:pt x="899358" y="244308"/>
                  </a:lnTo>
                  <a:lnTo>
                    <a:pt x="899358" y="223729"/>
                  </a:lnTo>
                  <a:lnTo>
                    <a:pt x="898753" y="207041"/>
                  </a:lnTo>
                  <a:lnTo>
                    <a:pt x="896939" y="191453"/>
                  </a:lnTo>
                  <a:lnTo>
                    <a:pt x="893916" y="176965"/>
                  </a:lnTo>
                  <a:lnTo>
                    <a:pt x="889684" y="163575"/>
                  </a:lnTo>
                  <a:lnTo>
                    <a:pt x="884363" y="151197"/>
                  </a:lnTo>
                  <a:lnTo>
                    <a:pt x="879497" y="142469"/>
                  </a:lnTo>
                  <a:close/>
                </a:path>
                <a:path w="2331085" h="365759">
                  <a:moveTo>
                    <a:pt x="1474687" y="86536"/>
                  </a:moveTo>
                  <a:lnTo>
                    <a:pt x="1420799" y="96430"/>
                  </a:lnTo>
                  <a:lnTo>
                    <a:pt x="1379312" y="125188"/>
                  </a:lnTo>
                  <a:lnTo>
                    <a:pt x="1352752" y="169577"/>
                  </a:lnTo>
                  <a:lnTo>
                    <a:pt x="1343650" y="226367"/>
                  </a:lnTo>
                  <a:lnTo>
                    <a:pt x="1344662" y="247023"/>
                  </a:lnTo>
                  <a:lnTo>
                    <a:pt x="1359832" y="300416"/>
                  </a:lnTo>
                  <a:lnTo>
                    <a:pt x="1391822" y="339199"/>
                  </a:lnTo>
                  <a:lnTo>
                    <a:pt x="1438893" y="361273"/>
                  </a:lnTo>
                  <a:lnTo>
                    <a:pt x="1477677" y="365494"/>
                  </a:lnTo>
                  <a:lnTo>
                    <a:pt x="1493891" y="364857"/>
                  </a:lnTo>
                  <a:lnTo>
                    <a:pt x="1536599" y="355293"/>
                  </a:lnTo>
                  <a:lnTo>
                    <a:pt x="1569776" y="335176"/>
                  </a:lnTo>
                  <a:lnTo>
                    <a:pt x="1590108" y="309562"/>
                  </a:lnTo>
                  <a:lnTo>
                    <a:pt x="1478908" y="309562"/>
                  </a:lnTo>
                  <a:lnTo>
                    <a:pt x="1469817" y="309067"/>
                  </a:lnTo>
                  <a:lnTo>
                    <a:pt x="1434188" y="292061"/>
                  </a:lnTo>
                  <a:lnTo>
                    <a:pt x="1418161" y="254168"/>
                  </a:lnTo>
                  <a:lnTo>
                    <a:pt x="1417699" y="244308"/>
                  </a:lnTo>
                  <a:lnTo>
                    <a:pt x="1373551" y="244308"/>
                  </a:lnTo>
                  <a:lnTo>
                    <a:pt x="1373551" y="197873"/>
                  </a:lnTo>
                  <a:lnTo>
                    <a:pt x="1417869" y="197873"/>
                  </a:lnTo>
                  <a:lnTo>
                    <a:pt x="1418238" y="192520"/>
                  </a:lnTo>
                  <a:lnTo>
                    <a:pt x="1439509" y="154594"/>
                  </a:lnTo>
                  <a:lnTo>
                    <a:pt x="1475918" y="142469"/>
                  </a:lnTo>
                  <a:lnTo>
                    <a:pt x="1581817" y="142469"/>
                  </a:lnTo>
                  <a:lnTo>
                    <a:pt x="1580395" y="139918"/>
                  </a:lnTo>
                  <a:lnTo>
                    <a:pt x="1546185" y="105752"/>
                  </a:lnTo>
                  <a:lnTo>
                    <a:pt x="1500498" y="88691"/>
                  </a:lnTo>
                  <a:lnTo>
                    <a:pt x="1487823" y="87075"/>
                  </a:lnTo>
                  <a:lnTo>
                    <a:pt x="1474687" y="86536"/>
                  </a:lnTo>
                  <a:close/>
                </a:path>
                <a:path w="2331085" h="365759">
                  <a:moveTo>
                    <a:pt x="1236139" y="62791"/>
                  </a:moveTo>
                  <a:lnTo>
                    <a:pt x="1160859" y="62791"/>
                  </a:lnTo>
                  <a:lnTo>
                    <a:pt x="1160859" y="360218"/>
                  </a:lnTo>
                  <a:lnTo>
                    <a:pt x="1236139" y="360218"/>
                  </a:lnTo>
                  <a:lnTo>
                    <a:pt x="1236139" y="62791"/>
                  </a:lnTo>
                  <a:close/>
                </a:path>
                <a:path w="2331085" h="365759">
                  <a:moveTo>
                    <a:pt x="1530795" y="278254"/>
                  </a:moveTo>
                  <a:lnTo>
                    <a:pt x="1494855" y="308389"/>
                  </a:lnTo>
                  <a:lnTo>
                    <a:pt x="1487233" y="309562"/>
                  </a:lnTo>
                  <a:lnTo>
                    <a:pt x="1590108" y="309562"/>
                  </a:lnTo>
                  <a:lnTo>
                    <a:pt x="1592048" y="306220"/>
                  </a:lnTo>
                  <a:lnTo>
                    <a:pt x="1596764" y="294919"/>
                  </a:lnTo>
                  <a:lnTo>
                    <a:pt x="1600095" y="282827"/>
                  </a:lnTo>
                  <a:lnTo>
                    <a:pt x="1530795" y="278254"/>
                  </a:lnTo>
                  <a:close/>
                </a:path>
                <a:path w="2331085" h="365759">
                  <a:moveTo>
                    <a:pt x="1417869" y="197873"/>
                  </a:moveTo>
                  <a:lnTo>
                    <a:pt x="1373551" y="197873"/>
                  </a:lnTo>
                  <a:lnTo>
                    <a:pt x="1373551" y="244308"/>
                  </a:lnTo>
                  <a:lnTo>
                    <a:pt x="1417699" y="244308"/>
                  </a:lnTo>
                  <a:lnTo>
                    <a:pt x="1417699" y="200336"/>
                  </a:lnTo>
                  <a:lnTo>
                    <a:pt x="1417869" y="197873"/>
                  </a:lnTo>
                  <a:close/>
                </a:path>
                <a:path w="2331085" h="365759">
                  <a:moveTo>
                    <a:pt x="1581817" y="142469"/>
                  </a:moveTo>
                  <a:lnTo>
                    <a:pt x="1475918" y="142469"/>
                  </a:lnTo>
                  <a:lnTo>
                    <a:pt x="1483844" y="142919"/>
                  </a:lnTo>
                  <a:lnTo>
                    <a:pt x="1491264" y="144271"/>
                  </a:lnTo>
                  <a:lnTo>
                    <a:pt x="1524111" y="169204"/>
                  </a:lnTo>
                  <a:lnTo>
                    <a:pt x="1531147" y="197873"/>
                  </a:lnTo>
                  <a:lnTo>
                    <a:pt x="1417869" y="197873"/>
                  </a:lnTo>
                  <a:lnTo>
                    <a:pt x="1417699" y="200336"/>
                  </a:lnTo>
                  <a:lnTo>
                    <a:pt x="1417699" y="244308"/>
                  </a:lnTo>
                  <a:lnTo>
                    <a:pt x="1601678" y="244308"/>
                  </a:lnTo>
                  <a:lnTo>
                    <a:pt x="1601678" y="223729"/>
                  </a:lnTo>
                  <a:lnTo>
                    <a:pt x="1601073" y="207041"/>
                  </a:lnTo>
                  <a:lnTo>
                    <a:pt x="1599259" y="191453"/>
                  </a:lnTo>
                  <a:lnTo>
                    <a:pt x="1596236" y="176965"/>
                  </a:lnTo>
                  <a:lnTo>
                    <a:pt x="1592004" y="163575"/>
                  </a:lnTo>
                  <a:lnTo>
                    <a:pt x="1586683" y="151197"/>
                  </a:lnTo>
                  <a:lnTo>
                    <a:pt x="1581817" y="142469"/>
                  </a:lnTo>
                  <a:close/>
                </a:path>
                <a:path w="2331085" h="365759">
                  <a:moveTo>
                    <a:pt x="1346420" y="0"/>
                  </a:moveTo>
                  <a:lnTo>
                    <a:pt x="1050577" y="0"/>
                  </a:lnTo>
                  <a:lnTo>
                    <a:pt x="1050577" y="62791"/>
                  </a:lnTo>
                  <a:lnTo>
                    <a:pt x="1346420" y="62791"/>
                  </a:lnTo>
                  <a:lnTo>
                    <a:pt x="1346420" y="0"/>
                  </a:lnTo>
                  <a:close/>
                </a:path>
                <a:path w="2331085" h="365759">
                  <a:moveTo>
                    <a:pt x="1872496" y="141237"/>
                  </a:moveTo>
                  <a:lnTo>
                    <a:pt x="1764726" y="141237"/>
                  </a:lnTo>
                  <a:lnTo>
                    <a:pt x="1773762" y="141809"/>
                  </a:lnTo>
                  <a:lnTo>
                    <a:pt x="1781699" y="143524"/>
                  </a:lnTo>
                  <a:lnTo>
                    <a:pt x="1804828" y="176239"/>
                  </a:lnTo>
                  <a:lnTo>
                    <a:pt x="1804828" y="183040"/>
                  </a:lnTo>
                  <a:lnTo>
                    <a:pt x="1769607" y="198071"/>
                  </a:lnTo>
                  <a:lnTo>
                    <a:pt x="1729482" y="202710"/>
                  </a:lnTo>
                  <a:lnTo>
                    <a:pt x="1719786" y="204205"/>
                  </a:lnTo>
                  <a:lnTo>
                    <a:pt x="1676056" y="217946"/>
                  </a:lnTo>
                  <a:lnTo>
                    <a:pt x="1646177" y="246946"/>
                  </a:lnTo>
                  <a:lnTo>
                    <a:pt x="1637910" y="284762"/>
                  </a:lnTo>
                  <a:lnTo>
                    <a:pt x="1638636" y="297580"/>
                  </a:lnTo>
                  <a:lnTo>
                    <a:pt x="1655939" y="337781"/>
                  </a:lnTo>
                  <a:lnTo>
                    <a:pt x="1691996" y="360273"/>
                  </a:lnTo>
                  <a:lnTo>
                    <a:pt x="1727613" y="365318"/>
                  </a:lnTo>
                  <a:lnTo>
                    <a:pt x="1737342" y="364989"/>
                  </a:lnTo>
                  <a:lnTo>
                    <a:pt x="1777170" y="353578"/>
                  </a:lnTo>
                  <a:lnTo>
                    <a:pt x="1806587" y="322754"/>
                  </a:lnTo>
                  <a:lnTo>
                    <a:pt x="1879756" y="322754"/>
                  </a:lnTo>
                  <a:lnTo>
                    <a:pt x="1879756" y="313607"/>
                  </a:lnTo>
                  <a:lnTo>
                    <a:pt x="1749072" y="313607"/>
                  </a:lnTo>
                  <a:lnTo>
                    <a:pt x="1740827" y="313113"/>
                  </a:lnTo>
                  <a:lnTo>
                    <a:pt x="1710189" y="289500"/>
                  </a:lnTo>
                  <a:lnTo>
                    <a:pt x="1709497" y="275264"/>
                  </a:lnTo>
                  <a:lnTo>
                    <a:pt x="1711314" y="269401"/>
                  </a:lnTo>
                  <a:lnTo>
                    <a:pt x="1714949" y="264711"/>
                  </a:lnTo>
                  <a:lnTo>
                    <a:pt x="1718584" y="259903"/>
                  </a:lnTo>
                  <a:lnTo>
                    <a:pt x="1723685" y="256092"/>
                  </a:lnTo>
                  <a:lnTo>
                    <a:pt x="1736818" y="250464"/>
                  </a:lnTo>
                  <a:lnTo>
                    <a:pt x="1744499" y="248412"/>
                  </a:lnTo>
                  <a:lnTo>
                    <a:pt x="1767012" y="245187"/>
                  </a:lnTo>
                  <a:lnTo>
                    <a:pt x="1772054" y="244366"/>
                  </a:lnTo>
                  <a:lnTo>
                    <a:pt x="1805356" y="234986"/>
                  </a:lnTo>
                  <a:lnTo>
                    <a:pt x="1879756" y="234986"/>
                  </a:lnTo>
                  <a:lnTo>
                    <a:pt x="1879668" y="176239"/>
                  </a:lnTo>
                  <a:lnTo>
                    <a:pt x="1879174" y="166378"/>
                  </a:lnTo>
                  <a:lnTo>
                    <a:pt x="1877426" y="155616"/>
                  </a:lnTo>
                  <a:lnTo>
                    <a:pt x="1874513" y="145712"/>
                  </a:lnTo>
                  <a:lnTo>
                    <a:pt x="1872496" y="141237"/>
                  </a:lnTo>
                  <a:close/>
                </a:path>
                <a:path w="2331085" h="365759">
                  <a:moveTo>
                    <a:pt x="1879756" y="322754"/>
                  </a:moveTo>
                  <a:lnTo>
                    <a:pt x="1808698" y="322754"/>
                  </a:lnTo>
                  <a:lnTo>
                    <a:pt x="1808698" y="360218"/>
                  </a:lnTo>
                  <a:lnTo>
                    <a:pt x="1879756" y="360218"/>
                  </a:lnTo>
                  <a:lnTo>
                    <a:pt x="1879756" y="322754"/>
                  </a:lnTo>
                  <a:close/>
                </a:path>
                <a:path w="2331085" h="365759">
                  <a:moveTo>
                    <a:pt x="1879756" y="234986"/>
                  </a:moveTo>
                  <a:lnTo>
                    <a:pt x="1805356" y="234986"/>
                  </a:lnTo>
                  <a:lnTo>
                    <a:pt x="1805287" y="264711"/>
                  </a:lnTo>
                  <a:lnTo>
                    <a:pt x="1804905" y="270592"/>
                  </a:lnTo>
                  <a:lnTo>
                    <a:pt x="1784260" y="303472"/>
                  </a:lnTo>
                  <a:lnTo>
                    <a:pt x="1749072" y="313607"/>
                  </a:lnTo>
                  <a:lnTo>
                    <a:pt x="1879756" y="313607"/>
                  </a:lnTo>
                  <a:lnTo>
                    <a:pt x="1879756" y="234986"/>
                  </a:lnTo>
                  <a:close/>
                </a:path>
                <a:path w="2331085" h="365759">
                  <a:moveTo>
                    <a:pt x="1765077" y="86536"/>
                  </a:moveTo>
                  <a:lnTo>
                    <a:pt x="1720886" y="92077"/>
                  </a:lnTo>
                  <a:lnTo>
                    <a:pt x="1685884" y="108170"/>
                  </a:lnTo>
                  <a:lnTo>
                    <a:pt x="1655236" y="143788"/>
                  </a:lnTo>
                  <a:lnTo>
                    <a:pt x="1647409" y="166741"/>
                  </a:lnTo>
                  <a:lnTo>
                    <a:pt x="1716708" y="172370"/>
                  </a:lnTo>
                  <a:lnTo>
                    <a:pt x="1719149" y="165972"/>
                  </a:lnTo>
                  <a:lnTo>
                    <a:pt x="1722600" y="160145"/>
                  </a:lnTo>
                  <a:lnTo>
                    <a:pt x="1764726" y="141237"/>
                  </a:lnTo>
                  <a:lnTo>
                    <a:pt x="1872496" y="141237"/>
                  </a:lnTo>
                  <a:lnTo>
                    <a:pt x="1870434" y="136664"/>
                  </a:lnTo>
                  <a:lnTo>
                    <a:pt x="1844930" y="108170"/>
                  </a:lnTo>
                  <a:lnTo>
                    <a:pt x="1808170" y="91813"/>
                  </a:lnTo>
                  <a:lnTo>
                    <a:pt x="1776213" y="86866"/>
                  </a:lnTo>
                  <a:lnTo>
                    <a:pt x="1765077" y="86536"/>
                  </a:lnTo>
                  <a:close/>
                </a:path>
                <a:path w="2331085" h="365759">
                  <a:moveTo>
                    <a:pt x="2009298" y="90054"/>
                  </a:moveTo>
                  <a:lnTo>
                    <a:pt x="1937887" y="90054"/>
                  </a:lnTo>
                  <a:lnTo>
                    <a:pt x="1937887" y="360218"/>
                  </a:lnTo>
                  <a:lnTo>
                    <a:pt x="2012815" y="360218"/>
                  </a:lnTo>
                  <a:lnTo>
                    <a:pt x="2012815" y="198049"/>
                  </a:lnTo>
                  <a:lnTo>
                    <a:pt x="2013178" y="190816"/>
                  </a:lnTo>
                  <a:lnTo>
                    <a:pt x="2034274" y="154605"/>
                  </a:lnTo>
                  <a:lnTo>
                    <a:pt x="2040957" y="150384"/>
                  </a:lnTo>
                  <a:lnTo>
                    <a:pt x="2048462" y="148273"/>
                  </a:lnTo>
                  <a:lnTo>
                    <a:pt x="2326659" y="148273"/>
                  </a:lnTo>
                  <a:lnTo>
                    <a:pt x="2324533" y="139566"/>
                  </a:lnTo>
                  <a:lnTo>
                    <a:pt x="2323661" y="137720"/>
                  </a:lnTo>
                  <a:lnTo>
                    <a:pt x="2009298" y="137720"/>
                  </a:lnTo>
                  <a:lnTo>
                    <a:pt x="2009298" y="90054"/>
                  </a:lnTo>
                  <a:close/>
                </a:path>
                <a:path w="2331085" h="365759">
                  <a:moveTo>
                    <a:pt x="2213855" y="148273"/>
                  </a:moveTo>
                  <a:lnTo>
                    <a:pt x="2056787" y="148273"/>
                  </a:lnTo>
                  <a:lnTo>
                    <a:pt x="2065571" y="149009"/>
                  </a:lnTo>
                  <a:lnTo>
                    <a:pt x="2073453" y="151219"/>
                  </a:lnTo>
                  <a:lnTo>
                    <a:pt x="2097230" y="182285"/>
                  </a:lnTo>
                  <a:lnTo>
                    <a:pt x="2097945" y="360218"/>
                  </a:lnTo>
                  <a:lnTo>
                    <a:pt x="2170587" y="360218"/>
                  </a:lnTo>
                  <a:lnTo>
                    <a:pt x="2170587" y="195235"/>
                  </a:lnTo>
                  <a:lnTo>
                    <a:pt x="2171301" y="185198"/>
                  </a:lnTo>
                  <a:lnTo>
                    <a:pt x="2195695" y="151527"/>
                  </a:lnTo>
                  <a:lnTo>
                    <a:pt x="2204214" y="149086"/>
                  </a:lnTo>
                  <a:lnTo>
                    <a:pt x="2213855" y="148273"/>
                  </a:lnTo>
                  <a:close/>
                </a:path>
                <a:path w="2331085" h="365759">
                  <a:moveTo>
                    <a:pt x="2326659" y="148273"/>
                  </a:moveTo>
                  <a:lnTo>
                    <a:pt x="2213855" y="148273"/>
                  </a:lnTo>
                  <a:lnTo>
                    <a:pt x="2222452" y="148976"/>
                  </a:lnTo>
                  <a:lnTo>
                    <a:pt x="2230301" y="151087"/>
                  </a:lnTo>
                  <a:lnTo>
                    <a:pt x="2254969" y="182747"/>
                  </a:lnTo>
                  <a:lnTo>
                    <a:pt x="2255716" y="360218"/>
                  </a:lnTo>
                  <a:lnTo>
                    <a:pt x="2330469" y="360218"/>
                  </a:lnTo>
                  <a:lnTo>
                    <a:pt x="2330417" y="177800"/>
                  </a:lnTo>
                  <a:lnTo>
                    <a:pt x="2328985" y="157793"/>
                  </a:lnTo>
                  <a:lnTo>
                    <a:pt x="2326659" y="148273"/>
                  </a:lnTo>
                  <a:close/>
                </a:path>
                <a:path w="2331085" h="365759">
                  <a:moveTo>
                    <a:pt x="2087743" y="86536"/>
                  </a:moveTo>
                  <a:lnTo>
                    <a:pt x="2040606" y="100256"/>
                  </a:lnTo>
                  <a:lnTo>
                    <a:pt x="2012464" y="137720"/>
                  </a:lnTo>
                  <a:lnTo>
                    <a:pt x="2161089" y="137720"/>
                  </a:lnTo>
                  <a:lnTo>
                    <a:pt x="2135057" y="100431"/>
                  </a:lnTo>
                  <a:lnTo>
                    <a:pt x="2087743" y="86536"/>
                  </a:lnTo>
                  <a:close/>
                </a:path>
                <a:path w="2331085" h="365759">
                  <a:moveTo>
                    <a:pt x="2245339" y="86536"/>
                  </a:moveTo>
                  <a:lnTo>
                    <a:pt x="2205204" y="94451"/>
                  </a:lnTo>
                  <a:lnTo>
                    <a:pt x="2168872" y="126694"/>
                  </a:lnTo>
                  <a:lnTo>
                    <a:pt x="2163903" y="137720"/>
                  </a:lnTo>
                  <a:lnTo>
                    <a:pt x="2323661" y="137720"/>
                  </a:lnTo>
                  <a:lnTo>
                    <a:pt x="2294049" y="100091"/>
                  </a:lnTo>
                  <a:lnTo>
                    <a:pt x="2245339" y="86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774700" y="2187947"/>
            <a:ext cx="1745614" cy="1749425"/>
            <a:chOff x="774700" y="2187947"/>
            <a:chExt cx="1745614" cy="1749425"/>
          </a:xfrm>
        </p:grpSpPr>
        <p:sp>
          <p:nvSpPr>
            <p:cNvPr id="7" name="object 7"/>
            <p:cNvSpPr/>
            <p:nvPr/>
          </p:nvSpPr>
          <p:spPr>
            <a:xfrm>
              <a:off x="909513" y="2319213"/>
              <a:ext cx="1610995" cy="1617980"/>
            </a:xfrm>
            <a:custGeom>
              <a:avLst/>
              <a:gdLst/>
              <a:ahLst/>
              <a:cxnLst/>
              <a:rect l="l" t="t" r="r" b="b"/>
              <a:pathLst>
                <a:path w="1610995" h="1617979">
                  <a:moveTo>
                    <a:pt x="1610688" y="0"/>
                  </a:moveTo>
                  <a:lnTo>
                    <a:pt x="0" y="0"/>
                  </a:lnTo>
                  <a:lnTo>
                    <a:pt x="0" y="1617784"/>
                  </a:lnTo>
                  <a:lnTo>
                    <a:pt x="1610688" y="1617784"/>
                  </a:lnTo>
                  <a:lnTo>
                    <a:pt x="1610688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700" y="2187947"/>
              <a:ext cx="1610688" cy="161068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905500" y="2192463"/>
            <a:ext cx="1745614" cy="1744980"/>
            <a:chOff x="5905500" y="2192463"/>
            <a:chExt cx="1745614" cy="1744980"/>
          </a:xfrm>
        </p:grpSpPr>
        <p:sp>
          <p:nvSpPr>
            <p:cNvPr id="10" name="object 10"/>
            <p:cNvSpPr/>
            <p:nvPr/>
          </p:nvSpPr>
          <p:spPr>
            <a:xfrm>
              <a:off x="6040313" y="2319213"/>
              <a:ext cx="1610995" cy="1617980"/>
            </a:xfrm>
            <a:custGeom>
              <a:avLst/>
              <a:gdLst/>
              <a:ahLst/>
              <a:cxnLst/>
              <a:rect l="l" t="t" r="r" b="b"/>
              <a:pathLst>
                <a:path w="1610995" h="1617979">
                  <a:moveTo>
                    <a:pt x="1610688" y="0"/>
                  </a:moveTo>
                  <a:lnTo>
                    <a:pt x="0" y="0"/>
                  </a:lnTo>
                  <a:lnTo>
                    <a:pt x="0" y="1617784"/>
                  </a:lnTo>
                  <a:lnTo>
                    <a:pt x="1610688" y="1617784"/>
                  </a:lnTo>
                  <a:lnTo>
                    <a:pt x="1610688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5500" y="2192463"/>
              <a:ext cx="1608231" cy="160972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125200" y="2188503"/>
            <a:ext cx="1745614" cy="1748789"/>
            <a:chOff x="11125200" y="2188503"/>
            <a:chExt cx="1745614" cy="1748789"/>
          </a:xfrm>
        </p:grpSpPr>
        <p:sp>
          <p:nvSpPr>
            <p:cNvPr id="13" name="object 13"/>
            <p:cNvSpPr/>
            <p:nvPr/>
          </p:nvSpPr>
          <p:spPr>
            <a:xfrm>
              <a:off x="11260013" y="2319213"/>
              <a:ext cx="1610995" cy="1617980"/>
            </a:xfrm>
            <a:custGeom>
              <a:avLst/>
              <a:gdLst/>
              <a:ahLst/>
              <a:cxnLst/>
              <a:rect l="l" t="t" r="r" b="b"/>
              <a:pathLst>
                <a:path w="1610995" h="1617979">
                  <a:moveTo>
                    <a:pt x="1610688" y="0"/>
                  </a:moveTo>
                  <a:lnTo>
                    <a:pt x="0" y="0"/>
                  </a:lnTo>
                  <a:lnTo>
                    <a:pt x="0" y="1617784"/>
                  </a:lnTo>
                  <a:lnTo>
                    <a:pt x="1610688" y="1617784"/>
                  </a:lnTo>
                  <a:lnTo>
                    <a:pt x="1610688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200" y="2188503"/>
              <a:ext cx="1610688" cy="160957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25200" y="4829547"/>
            <a:ext cx="1745614" cy="1749425"/>
            <a:chOff x="11125200" y="4829547"/>
            <a:chExt cx="1745614" cy="1749425"/>
          </a:xfrm>
        </p:grpSpPr>
        <p:sp>
          <p:nvSpPr>
            <p:cNvPr id="16" name="object 16"/>
            <p:cNvSpPr/>
            <p:nvPr/>
          </p:nvSpPr>
          <p:spPr>
            <a:xfrm>
              <a:off x="11260013" y="4960813"/>
              <a:ext cx="1610995" cy="1617980"/>
            </a:xfrm>
            <a:custGeom>
              <a:avLst/>
              <a:gdLst/>
              <a:ahLst/>
              <a:cxnLst/>
              <a:rect l="l" t="t" r="r" b="b"/>
              <a:pathLst>
                <a:path w="1610995" h="1617979">
                  <a:moveTo>
                    <a:pt x="1610688" y="0"/>
                  </a:moveTo>
                  <a:lnTo>
                    <a:pt x="0" y="0"/>
                  </a:lnTo>
                  <a:lnTo>
                    <a:pt x="0" y="1617784"/>
                  </a:lnTo>
                  <a:lnTo>
                    <a:pt x="1610688" y="1617784"/>
                  </a:lnTo>
                  <a:lnTo>
                    <a:pt x="1610688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5200" y="4829547"/>
              <a:ext cx="1610688" cy="161068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905500" y="4834021"/>
            <a:ext cx="1745614" cy="1744980"/>
            <a:chOff x="5905500" y="4834021"/>
            <a:chExt cx="1745614" cy="1744980"/>
          </a:xfrm>
        </p:grpSpPr>
        <p:sp>
          <p:nvSpPr>
            <p:cNvPr id="19" name="object 19"/>
            <p:cNvSpPr/>
            <p:nvPr/>
          </p:nvSpPr>
          <p:spPr>
            <a:xfrm>
              <a:off x="6040313" y="4960813"/>
              <a:ext cx="1610995" cy="1617980"/>
            </a:xfrm>
            <a:custGeom>
              <a:avLst/>
              <a:gdLst/>
              <a:ahLst/>
              <a:cxnLst/>
              <a:rect l="l" t="t" r="r" b="b"/>
              <a:pathLst>
                <a:path w="1610995" h="1617979">
                  <a:moveTo>
                    <a:pt x="1610688" y="0"/>
                  </a:moveTo>
                  <a:lnTo>
                    <a:pt x="0" y="0"/>
                  </a:lnTo>
                  <a:lnTo>
                    <a:pt x="0" y="1617784"/>
                  </a:lnTo>
                  <a:lnTo>
                    <a:pt x="1610688" y="1617784"/>
                  </a:lnTo>
                  <a:lnTo>
                    <a:pt x="1610688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5500" y="4834021"/>
              <a:ext cx="1610688" cy="160174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74700" y="4826000"/>
            <a:ext cx="1745614" cy="1752600"/>
            <a:chOff x="774700" y="4826000"/>
            <a:chExt cx="1745614" cy="1752600"/>
          </a:xfrm>
        </p:grpSpPr>
        <p:sp>
          <p:nvSpPr>
            <p:cNvPr id="22" name="object 22"/>
            <p:cNvSpPr/>
            <p:nvPr/>
          </p:nvSpPr>
          <p:spPr>
            <a:xfrm>
              <a:off x="909513" y="4960813"/>
              <a:ext cx="1610995" cy="1617980"/>
            </a:xfrm>
            <a:custGeom>
              <a:avLst/>
              <a:gdLst/>
              <a:ahLst/>
              <a:cxnLst/>
              <a:rect l="l" t="t" r="r" b="b"/>
              <a:pathLst>
                <a:path w="1610995" h="1617979">
                  <a:moveTo>
                    <a:pt x="1610688" y="0"/>
                  </a:moveTo>
                  <a:lnTo>
                    <a:pt x="0" y="0"/>
                  </a:lnTo>
                  <a:lnTo>
                    <a:pt x="0" y="1617784"/>
                  </a:lnTo>
                  <a:lnTo>
                    <a:pt x="1610688" y="1617784"/>
                  </a:lnTo>
                  <a:lnTo>
                    <a:pt x="1610688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700" y="4826000"/>
              <a:ext cx="1610688" cy="1617784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304800" y="7416800"/>
            <a:ext cx="15443200" cy="1003300"/>
          </a:xfrm>
          <a:custGeom>
            <a:avLst/>
            <a:gdLst/>
            <a:ahLst/>
            <a:cxnLst/>
            <a:rect l="l" t="t" r="r" b="b"/>
            <a:pathLst>
              <a:path w="15443200" h="1003300">
                <a:moveTo>
                  <a:pt x="15443200" y="0"/>
                </a:moveTo>
                <a:lnTo>
                  <a:pt x="0" y="0"/>
                </a:lnTo>
                <a:lnTo>
                  <a:pt x="0" y="1003300"/>
                </a:lnTo>
                <a:lnTo>
                  <a:pt x="15443200" y="1003300"/>
                </a:lnTo>
                <a:lnTo>
                  <a:pt x="15443200" y="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43200" y="2984500"/>
            <a:ext cx="1739900" cy="12700"/>
          </a:xfrm>
          <a:custGeom>
            <a:avLst/>
            <a:gdLst/>
            <a:ahLst/>
            <a:cxnLst/>
            <a:rect l="l" t="t" r="r" b="b"/>
            <a:pathLst>
              <a:path w="1739900" h="12700">
                <a:moveTo>
                  <a:pt x="1739900" y="0"/>
                </a:moveTo>
                <a:lnTo>
                  <a:pt x="0" y="0"/>
                </a:lnTo>
                <a:lnTo>
                  <a:pt x="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32414" y="3283527"/>
            <a:ext cx="357505" cy="122555"/>
          </a:xfrm>
          <a:custGeom>
            <a:avLst/>
            <a:gdLst/>
            <a:ahLst/>
            <a:cxnLst/>
            <a:rect l="l" t="t" r="r" b="b"/>
            <a:pathLst>
              <a:path w="357505" h="122554">
                <a:moveTo>
                  <a:pt x="49952" y="0"/>
                </a:moveTo>
                <a:lnTo>
                  <a:pt x="0" y="0"/>
                </a:lnTo>
                <a:lnTo>
                  <a:pt x="0" y="120072"/>
                </a:lnTo>
                <a:lnTo>
                  <a:pt x="14540" y="120072"/>
                </a:lnTo>
                <a:lnTo>
                  <a:pt x="14540" y="73169"/>
                </a:lnTo>
                <a:lnTo>
                  <a:pt x="7973" y="73169"/>
                </a:lnTo>
                <a:lnTo>
                  <a:pt x="7973" y="60036"/>
                </a:lnTo>
                <a:lnTo>
                  <a:pt x="14540" y="60036"/>
                </a:lnTo>
                <a:lnTo>
                  <a:pt x="14540" y="12898"/>
                </a:lnTo>
                <a:lnTo>
                  <a:pt x="74441" y="12898"/>
                </a:lnTo>
                <a:lnTo>
                  <a:pt x="74146" y="12331"/>
                </a:lnTo>
                <a:lnTo>
                  <a:pt x="69690" y="7973"/>
                </a:lnTo>
                <a:lnTo>
                  <a:pt x="57652" y="1602"/>
                </a:lnTo>
                <a:lnTo>
                  <a:pt x="49952" y="0"/>
                </a:lnTo>
                <a:close/>
              </a:path>
              <a:path w="357505" h="122554">
                <a:moveTo>
                  <a:pt x="56518" y="66133"/>
                </a:moveTo>
                <a:lnTo>
                  <a:pt x="40102" y="66133"/>
                </a:lnTo>
                <a:lnTo>
                  <a:pt x="69182" y="120072"/>
                </a:lnTo>
                <a:lnTo>
                  <a:pt x="86067" y="120072"/>
                </a:lnTo>
                <a:lnTo>
                  <a:pt x="60372" y="73169"/>
                </a:lnTo>
                <a:lnTo>
                  <a:pt x="50108" y="73169"/>
                </a:lnTo>
                <a:lnTo>
                  <a:pt x="57749" y="71625"/>
                </a:lnTo>
                <a:lnTo>
                  <a:pt x="59135" y="70910"/>
                </a:lnTo>
                <a:lnTo>
                  <a:pt x="56518" y="66133"/>
                </a:lnTo>
                <a:close/>
              </a:path>
              <a:path w="357505" h="122554">
                <a:moveTo>
                  <a:pt x="14540" y="60036"/>
                </a:moveTo>
                <a:lnTo>
                  <a:pt x="7973" y="60036"/>
                </a:lnTo>
                <a:lnTo>
                  <a:pt x="7973" y="73169"/>
                </a:lnTo>
                <a:lnTo>
                  <a:pt x="14540" y="73169"/>
                </a:lnTo>
                <a:lnTo>
                  <a:pt x="14540" y="60036"/>
                </a:lnTo>
                <a:close/>
              </a:path>
              <a:path w="357505" h="122554">
                <a:moveTo>
                  <a:pt x="74441" y="12898"/>
                </a:moveTo>
                <a:lnTo>
                  <a:pt x="46590" y="12898"/>
                </a:lnTo>
                <a:lnTo>
                  <a:pt x="51808" y="13895"/>
                </a:lnTo>
                <a:lnTo>
                  <a:pt x="59704" y="17842"/>
                </a:lnTo>
                <a:lnTo>
                  <a:pt x="62576" y="20617"/>
                </a:lnTo>
                <a:lnTo>
                  <a:pt x="66172" y="27809"/>
                </a:lnTo>
                <a:lnTo>
                  <a:pt x="67071" y="32011"/>
                </a:lnTo>
                <a:lnTo>
                  <a:pt x="67071" y="41626"/>
                </a:lnTo>
                <a:lnTo>
                  <a:pt x="46747" y="60036"/>
                </a:lnTo>
                <a:lnTo>
                  <a:pt x="14540" y="60036"/>
                </a:lnTo>
                <a:lnTo>
                  <a:pt x="14540" y="73169"/>
                </a:lnTo>
                <a:lnTo>
                  <a:pt x="43895" y="73169"/>
                </a:lnTo>
                <a:lnTo>
                  <a:pt x="40102" y="66133"/>
                </a:lnTo>
                <a:lnTo>
                  <a:pt x="68327" y="66133"/>
                </a:lnTo>
                <a:lnTo>
                  <a:pt x="69710" y="65410"/>
                </a:lnTo>
                <a:lnTo>
                  <a:pt x="74146" y="61111"/>
                </a:lnTo>
                <a:lnTo>
                  <a:pt x="79931" y="50167"/>
                </a:lnTo>
                <a:lnTo>
                  <a:pt x="81377" y="43893"/>
                </a:lnTo>
                <a:lnTo>
                  <a:pt x="81377" y="29744"/>
                </a:lnTo>
                <a:lnTo>
                  <a:pt x="79931" y="23432"/>
                </a:lnTo>
                <a:lnTo>
                  <a:pt x="74441" y="12898"/>
                </a:lnTo>
                <a:close/>
              </a:path>
              <a:path w="357505" h="122554">
                <a:moveTo>
                  <a:pt x="59135" y="70910"/>
                </a:moveTo>
                <a:lnTo>
                  <a:pt x="57749" y="71625"/>
                </a:lnTo>
                <a:lnTo>
                  <a:pt x="50108" y="73169"/>
                </a:lnTo>
                <a:lnTo>
                  <a:pt x="60372" y="73169"/>
                </a:lnTo>
                <a:lnTo>
                  <a:pt x="59135" y="70910"/>
                </a:lnTo>
                <a:close/>
              </a:path>
              <a:path w="357505" h="122554">
                <a:moveTo>
                  <a:pt x="68327" y="66133"/>
                </a:moveTo>
                <a:lnTo>
                  <a:pt x="56518" y="66133"/>
                </a:lnTo>
                <a:lnTo>
                  <a:pt x="59135" y="70910"/>
                </a:lnTo>
                <a:lnTo>
                  <a:pt x="68327" y="66133"/>
                </a:lnTo>
                <a:close/>
              </a:path>
              <a:path w="357505" h="122554">
                <a:moveTo>
                  <a:pt x="147477" y="28845"/>
                </a:moveTo>
                <a:lnTo>
                  <a:pt x="131217" y="28845"/>
                </a:lnTo>
                <a:lnTo>
                  <a:pt x="124083" y="30780"/>
                </a:lnTo>
                <a:lnTo>
                  <a:pt x="98541" y="66133"/>
                </a:lnTo>
                <a:lnTo>
                  <a:pt x="98541" y="84817"/>
                </a:lnTo>
                <a:lnTo>
                  <a:pt x="124083" y="120014"/>
                </a:lnTo>
                <a:lnTo>
                  <a:pt x="131217" y="121948"/>
                </a:lnTo>
                <a:lnTo>
                  <a:pt x="147477" y="121948"/>
                </a:lnTo>
                <a:lnTo>
                  <a:pt x="154590" y="120014"/>
                </a:lnTo>
                <a:lnTo>
                  <a:pt x="166824" y="112275"/>
                </a:lnTo>
                <a:lnTo>
                  <a:pt x="169251" y="109519"/>
                </a:lnTo>
                <a:lnTo>
                  <a:pt x="133171" y="109519"/>
                </a:lnTo>
                <a:lnTo>
                  <a:pt x="128090" y="107936"/>
                </a:lnTo>
                <a:lnTo>
                  <a:pt x="120116" y="101604"/>
                </a:lnTo>
                <a:lnTo>
                  <a:pt x="117165" y="97441"/>
                </a:lnTo>
                <a:lnTo>
                  <a:pt x="113335" y="87123"/>
                </a:lnTo>
                <a:lnTo>
                  <a:pt x="112377" y="81533"/>
                </a:lnTo>
                <a:lnTo>
                  <a:pt x="112377" y="69495"/>
                </a:lnTo>
                <a:lnTo>
                  <a:pt x="133171" y="41275"/>
                </a:lnTo>
                <a:lnTo>
                  <a:pt x="169243" y="41275"/>
                </a:lnTo>
                <a:lnTo>
                  <a:pt x="166824" y="38519"/>
                </a:lnTo>
                <a:lnTo>
                  <a:pt x="154590" y="30780"/>
                </a:lnTo>
                <a:lnTo>
                  <a:pt x="147477" y="28845"/>
                </a:lnTo>
                <a:close/>
              </a:path>
              <a:path w="357505" h="122554">
                <a:moveTo>
                  <a:pt x="169243" y="41275"/>
                </a:moveTo>
                <a:lnTo>
                  <a:pt x="145522" y="41275"/>
                </a:lnTo>
                <a:lnTo>
                  <a:pt x="150603" y="42877"/>
                </a:lnTo>
                <a:lnTo>
                  <a:pt x="158577" y="49287"/>
                </a:lnTo>
                <a:lnTo>
                  <a:pt x="161528" y="53489"/>
                </a:lnTo>
                <a:lnTo>
                  <a:pt x="165358" y="63886"/>
                </a:lnTo>
                <a:lnTo>
                  <a:pt x="166316" y="69495"/>
                </a:lnTo>
                <a:lnTo>
                  <a:pt x="166316" y="81533"/>
                </a:lnTo>
                <a:lnTo>
                  <a:pt x="145522" y="109519"/>
                </a:lnTo>
                <a:lnTo>
                  <a:pt x="169251" y="109519"/>
                </a:lnTo>
                <a:lnTo>
                  <a:pt x="171593" y="106861"/>
                </a:lnTo>
                <a:lnTo>
                  <a:pt x="174993" y="99904"/>
                </a:lnTo>
                <a:lnTo>
                  <a:pt x="178433" y="92946"/>
                </a:lnTo>
                <a:lnTo>
                  <a:pt x="180153" y="84817"/>
                </a:lnTo>
                <a:lnTo>
                  <a:pt x="180153" y="66133"/>
                </a:lnTo>
                <a:lnTo>
                  <a:pt x="178433" y="57945"/>
                </a:lnTo>
                <a:lnTo>
                  <a:pt x="174993" y="50948"/>
                </a:lnTo>
                <a:lnTo>
                  <a:pt x="171593" y="43952"/>
                </a:lnTo>
                <a:lnTo>
                  <a:pt x="169243" y="41275"/>
                </a:lnTo>
                <a:close/>
              </a:path>
              <a:path w="357505" h="122554">
                <a:moveTo>
                  <a:pt x="215110" y="0"/>
                </a:moveTo>
                <a:lnTo>
                  <a:pt x="201274" y="0"/>
                </a:lnTo>
                <a:lnTo>
                  <a:pt x="201274" y="120072"/>
                </a:lnTo>
                <a:lnTo>
                  <a:pt x="215110" y="120072"/>
                </a:lnTo>
                <a:lnTo>
                  <a:pt x="215110" y="0"/>
                </a:lnTo>
                <a:close/>
              </a:path>
              <a:path w="357505" h="122554">
                <a:moveTo>
                  <a:pt x="281493" y="28845"/>
                </a:moveTo>
                <a:lnTo>
                  <a:pt x="268673" y="28845"/>
                </a:lnTo>
                <a:lnTo>
                  <a:pt x="261559" y="30839"/>
                </a:lnTo>
                <a:lnTo>
                  <a:pt x="249403" y="38773"/>
                </a:lnTo>
                <a:lnTo>
                  <a:pt x="244674" y="44284"/>
                </a:lnTo>
                <a:lnTo>
                  <a:pt x="237912" y="58394"/>
                </a:lnTo>
                <a:lnTo>
                  <a:pt x="236231" y="66524"/>
                </a:lnTo>
                <a:lnTo>
                  <a:pt x="236231" y="84973"/>
                </a:lnTo>
                <a:lnTo>
                  <a:pt x="262048" y="120033"/>
                </a:lnTo>
                <a:lnTo>
                  <a:pt x="269533" y="121948"/>
                </a:lnTo>
                <a:lnTo>
                  <a:pt x="284307" y="121948"/>
                </a:lnTo>
                <a:lnTo>
                  <a:pt x="289799" y="121010"/>
                </a:lnTo>
                <a:lnTo>
                  <a:pt x="299571" y="117219"/>
                </a:lnTo>
                <a:lnTo>
                  <a:pt x="303675" y="114561"/>
                </a:lnTo>
                <a:lnTo>
                  <a:pt x="308583" y="109519"/>
                </a:lnTo>
                <a:lnTo>
                  <a:pt x="272621" y="109519"/>
                </a:lnTo>
                <a:lnTo>
                  <a:pt x="267715" y="108307"/>
                </a:lnTo>
                <a:lnTo>
                  <a:pt x="250068" y="79735"/>
                </a:lnTo>
                <a:lnTo>
                  <a:pt x="246081" y="79735"/>
                </a:lnTo>
                <a:lnTo>
                  <a:pt x="246081" y="67775"/>
                </a:lnTo>
                <a:lnTo>
                  <a:pt x="250068" y="67775"/>
                </a:lnTo>
                <a:lnTo>
                  <a:pt x="250068" y="64922"/>
                </a:lnTo>
                <a:lnTo>
                  <a:pt x="271292" y="41275"/>
                </a:lnTo>
                <a:lnTo>
                  <a:pt x="305842" y="41275"/>
                </a:lnTo>
                <a:lnTo>
                  <a:pt x="299434" y="35294"/>
                </a:lnTo>
                <a:lnTo>
                  <a:pt x="295271" y="32754"/>
                </a:lnTo>
                <a:lnTo>
                  <a:pt x="286125" y="29627"/>
                </a:lnTo>
                <a:lnTo>
                  <a:pt x="281493" y="28845"/>
                </a:lnTo>
                <a:close/>
              </a:path>
              <a:path w="357505" h="122554">
                <a:moveTo>
                  <a:pt x="300724" y="95448"/>
                </a:moveTo>
                <a:lnTo>
                  <a:pt x="281845" y="109519"/>
                </a:lnTo>
                <a:lnTo>
                  <a:pt x="308583" y="109519"/>
                </a:lnTo>
                <a:lnTo>
                  <a:pt x="310319" y="107721"/>
                </a:lnTo>
                <a:lnTo>
                  <a:pt x="312684" y="103734"/>
                </a:lnTo>
                <a:lnTo>
                  <a:pt x="314091" y="99200"/>
                </a:lnTo>
                <a:lnTo>
                  <a:pt x="300724" y="95448"/>
                </a:lnTo>
                <a:close/>
              </a:path>
              <a:path w="357505" h="122554">
                <a:moveTo>
                  <a:pt x="250068" y="67775"/>
                </a:moveTo>
                <a:lnTo>
                  <a:pt x="246081" y="67775"/>
                </a:lnTo>
                <a:lnTo>
                  <a:pt x="246081" y="79735"/>
                </a:lnTo>
                <a:lnTo>
                  <a:pt x="250068" y="79735"/>
                </a:lnTo>
                <a:lnTo>
                  <a:pt x="250068" y="67775"/>
                </a:lnTo>
                <a:close/>
              </a:path>
              <a:path w="357505" h="122554">
                <a:moveTo>
                  <a:pt x="305842" y="41275"/>
                </a:moveTo>
                <a:lnTo>
                  <a:pt x="281806" y="41275"/>
                </a:lnTo>
                <a:lnTo>
                  <a:pt x="286145" y="42428"/>
                </a:lnTo>
                <a:lnTo>
                  <a:pt x="293532" y="47040"/>
                </a:lnTo>
                <a:lnTo>
                  <a:pt x="296385" y="50186"/>
                </a:lnTo>
                <a:lnTo>
                  <a:pt x="298378" y="54173"/>
                </a:lnTo>
                <a:lnTo>
                  <a:pt x="300411" y="58160"/>
                </a:lnTo>
                <a:lnTo>
                  <a:pt x="301427" y="62694"/>
                </a:lnTo>
                <a:lnTo>
                  <a:pt x="301427" y="67775"/>
                </a:lnTo>
                <a:lnTo>
                  <a:pt x="250068" y="67775"/>
                </a:lnTo>
                <a:lnTo>
                  <a:pt x="250068" y="79735"/>
                </a:lnTo>
                <a:lnTo>
                  <a:pt x="315498" y="79735"/>
                </a:lnTo>
                <a:lnTo>
                  <a:pt x="315412" y="64922"/>
                </a:lnTo>
                <a:lnTo>
                  <a:pt x="314384" y="58394"/>
                </a:lnTo>
                <a:lnTo>
                  <a:pt x="309928" y="46903"/>
                </a:lnTo>
                <a:lnTo>
                  <a:pt x="306938" y="42291"/>
                </a:lnTo>
                <a:lnTo>
                  <a:pt x="305842" y="41275"/>
                </a:lnTo>
                <a:close/>
              </a:path>
              <a:path w="357505" h="122554">
                <a:moveTo>
                  <a:pt x="349523" y="99904"/>
                </a:moveTo>
                <a:lnTo>
                  <a:pt x="343738" y="99904"/>
                </a:lnTo>
                <a:lnTo>
                  <a:pt x="341256" y="100940"/>
                </a:lnTo>
                <a:lnTo>
                  <a:pt x="337113" y="105083"/>
                </a:lnTo>
                <a:lnTo>
                  <a:pt x="336077" y="107565"/>
                </a:lnTo>
                <a:lnTo>
                  <a:pt x="336077" y="113349"/>
                </a:lnTo>
                <a:lnTo>
                  <a:pt x="337113" y="115831"/>
                </a:lnTo>
                <a:lnTo>
                  <a:pt x="341256" y="119975"/>
                </a:lnTo>
                <a:lnTo>
                  <a:pt x="343738" y="121010"/>
                </a:lnTo>
                <a:lnTo>
                  <a:pt x="348585" y="121010"/>
                </a:lnTo>
                <a:lnTo>
                  <a:pt x="350344" y="120541"/>
                </a:lnTo>
                <a:lnTo>
                  <a:pt x="353510" y="118626"/>
                </a:lnTo>
                <a:lnTo>
                  <a:pt x="354780" y="117336"/>
                </a:lnTo>
                <a:lnTo>
                  <a:pt x="355718" y="115734"/>
                </a:lnTo>
                <a:lnTo>
                  <a:pt x="356695" y="114131"/>
                </a:lnTo>
                <a:lnTo>
                  <a:pt x="357184" y="112372"/>
                </a:lnTo>
                <a:lnTo>
                  <a:pt x="357184" y="107565"/>
                </a:lnTo>
                <a:lnTo>
                  <a:pt x="356148" y="105083"/>
                </a:lnTo>
                <a:lnTo>
                  <a:pt x="352005" y="100940"/>
                </a:lnTo>
                <a:lnTo>
                  <a:pt x="349523" y="99904"/>
                </a:lnTo>
                <a:close/>
              </a:path>
              <a:path w="357505" h="122554">
                <a:moveTo>
                  <a:pt x="349523" y="33066"/>
                </a:moveTo>
                <a:lnTo>
                  <a:pt x="343738" y="33066"/>
                </a:lnTo>
                <a:lnTo>
                  <a:pt x="341256" y="34102"/>
                </a:lnTo>
                <a:lnTo>
                  <a:pt x="337113" y="38245"/>
                </a:lnTo>
                <a:lnTo>
                  <a:pt x="336077" y="40727"/>
                </a:lnTo>
                <a:lnTo>
                  <a:pt x="336077" y="46512"/>
                </a:lnTo>
                <a:lnTo>
                  <a:pt x="337113" y="48994"/>
                </a:lnTo>
                <a:lnTo>
                  <a:pt x="341256" y="53137"/>
                </a:lnTo>
                <a:lnTo>
                  <a:pt x="343738" y="54173"/>
                </a:lnTo>
                <a:lnTo>
                  <a:pt x="348585" y="54173"/>
                </a:lnTo>
                <a:lnTo>
                  <a:pt x="350344" y="53704"/>
                </a:lnTo>
                <a:lnTo>
                  <a:pt x="353510" y="51789"/>
                </a:lnTo>
                <a:lnTo>
                  <a:pt x="354780" y="50499"/>
                </a:lnTo>
                <a:lnTo>
                  <a:pt x="355718" y="48896"/>
                </a:lnTo>
                <a:lnTo>
                  <a:pt x="356695" y="47294"/>
                </a:lnTo>
                <a:lnTo>
                  <a:pt x="357184" y="45535"/>
                </a:lnTo>
                <a:lnTo>
                  <a:pt x="357184" y="40727"/>
                </a:lnTo>
                <a:lnTo>
                  <a:pt x="356148" y="38245"/>
                </a:lnTo>
                <a:lnTo>
                  <a:pt x="352005" y="34102"/>
                </a:lnTo>
                <a:lnTo>
                  <a:pt x="349523" y="3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51716" y="3281885"/>
            <a:ext cx="1351915" cy="123825"/>
          </a:xfrm>
          <a:custGeom>
            <a:avLst/>
            <a:gdLst/>
            <a:ahLst/>
            <a:cxnLst/>
            <a:rect l="l" t="t" r="r" b="b"/>
            <a:pathLst>
              <a:path w="1351914" h="123825">
                <a:moveTo>
                  <a:pt x="14774" y="1641"/>
                </a:moveTo>
                <a:lnTo>
                  <a:pt x="0" y="1641"/>
                </a:lnTo>
                <a:lnTo>
                  <a:pt x="32832" y="121714"/>
                </a:lnTo>
                <a:lnTo>
                  <a:pt x="47841" y="121714"/>
                </a:lnTo>
                <a:lnTo>
                  <a:pt x="54011" y="99435"/>
                </a:lnTo>
                <a:lnTo>
                  <a:pt x="39867" y="99435"/>
                </a:lnTo>
                <a:lnTo>
                  <a:pt x="14774" y="1641"/>
                </a:lnTo>
                <a:close/>
              </a:path>
              <a:path w="1351914" h="123825">
                <a:moveTo>
                  <a:pt x="89394" y="26031"/>
                </a:moveTo>
                <a:lnTo>
                  <a:pt x="75279" y="26031"/>
                </a:lnTo>
                <a:lnTo>
                  <a:pt x="101780" y="121714"/>
                </a:lnTo>
                <a:lnTo>
                  <a:pt x="116789" y="121714"/>
                </a:lnTo>
                <a:lnTo>
                  <a:pt x="122881" y="99435"/>
                </a:lnTo>
                <a:lnTo>
                  <a:pt x="108581" y="99435"/>
                </a:lnTo>
                <a:lnTo>
                  <a:pt x="89394" y="26031"/>
                </a:lnTo>
                <a:close/>
              </a:path>
              <a:path w="1351914" h="123825">
                <a:moveTo>
                  <a:pt x="83019" y="1641"/>
                </a:moveTo>
                <a:lnTo>
                  <a:pt x="66602" y="1641"/>
                </a:lnTo>
                <a:lnTo>
                  <a:pt x="41040" y="99435"/>
                </a:lnTo>
                <a:lnTo>
                  <a:pt x="54011" y="99435"/>
                </a:lnTo>
                <a:lnTo>
                  <a:pt x="74341" y="26031"/>
                </a:lnTo>
                <a:lnTo>
                  <a:pt x="89394" y="26031"/>
                </a:lnTo>
                <a:lnTo>
                  <a:pt x="83019" y="1641"/>
                </a:lnTo>
                <a:close/>
              </a:path>
              <a:path w="1351914" h="123825">
                <a:moveTo>
                  <a:pt x="149621" y="1641"/>
                </a:moveTo>
                <a:lnTo>
                  <a:pt x="134847" y="1641"/>
                </a:lnTo>
                <a:lnTo>
                  <a:pt x="109753" y="99435"/>
                </a:lnTo>
                <a:lnTo>
                  <a:pt x="122881" y="99435"/>
                </a:lnTo>
                <a:lnTo>
                  <a:pt x="149621" y="1641"/>
                </a:lnTo>
                <a:close/>
              </a:path>
              <a:path w="1351914" h="123825">
                <a:moveTo>
                  <a:pt x="240204" y="1641"/>
                </a:moveTo>
                <a:lnTo>
                  <a:pt x="167738" y="1641"/>
                </a:lnTo>
                <a:lnTo>
                  <a:pt x="167738" y="121714"/>
                </a:lnTo>
                <a:lnTo>
                  <a:pt x="241142" y="121714"/>
                </a:lnTo>
                <a:lnTo>
                  <a:pt x="241142" y="108815"/>
                </a:lnTo>
                <a:lnTo>
                  <a:pt x="182278" y="108815"/>
                </a:lnTo>
                <a:lnTo>
                  <a:pt x="182278" y="68009"/>
                </a:lnTo>
                <a:lnTo>
                  <a:pt x="236451" y="68009"/>
                </a:lnTo>
                <a:lnTo>
                  <a:pt x="236451" y="55111"/>
                </a:lnTo>
                <a:lnTo>
                  <a:pt x="182278" y="55111"/>
                </a:lnTo>
                <a:lnTo>
                  <a:pt x="182278" y="14540"/>
                </a:lnTo>
                <a:lnTo>
                  <a:pt x="240204" y="14540"/>
                </a:lnTo>
                <a:lnTo>
                  <a:pt x="240204" y="1641"/>
                </a:lnTo>
                <a:close/>
              </a:path>
              <a:path w="1351914" h="123825">
                <a:moveTo>
                  <a:pt x="316754" y="1641"/>
                </a:moveTo>
                <a:lnTo>
                  <a:pt x="266411" y="1641"/>
                </a:lnTo>
                <a:lnTo>
                  <a:pt x="266411" y="121714"/>
                </a:lnTo>
                <a:lnTo>
                  <a:pt x="319255" y="121714"/>
                </a:lnTo>
                <a:lnTo>
                  <a:pt x="326936" y="120307"/>
                </a:lnTo>
                <a:lnTo>
                  <a:pt x="338740" y="114678"/>
                </a:lnTo>
                <a:lnTo>
                  <a:pt x="343059" y="110867"/>
                </a:lnTo>
                <a:lnTo>
                  <a:pt x="344227" y="108815"/>
                </a:lnTo>
                <a:lnTo>
                  <a:pt x="280951" y="108815"/>
                </a:lnTo>
                <a:lnTo>
                  <a:pt x="280951" y="67071"/>
                </a:lnTo>
                <a:lnTo>
                  <a:pt x="341513" y="67071"/>
                </a:lnTo>
                <a:lnTo>
                  <a:pt x="340538" y="66016"/>
                </a:lnTo>
                <a:lnTo>
                  <a:pt x="333111" y="61326"/>
                </a:lnTo>
                <a:lnTo>
                  <a:pt x="329418" y="60036"/>
                </a:lnTo>
                <a:lnTo>
                  <a:pt x="325744" y="59801"/>
                </a:lnTo>
                <a:lnTo>
                  <a:pt x="325744" y="58629"/>
                </a:lnTo>
                <a:lnTo>
                  <a:pt x="329183" y="57691"/>
                </a:lnTo>
                <a:lnTo>
                  <a:pt x="332369" y="56245"/>
                </a:lnTo>
                <a:lnTo>
                  <a:pt x="335143" y="54407"/>
                </a:lnTo>
                <a:lnTo>
                  <a:pt x="280951" y="54407"/>
                </a:lnTo>
                <a:lnTo>
                  <a:pt x="280951" y="14540"/>
                </a:lnTo>
                <a:lnTo>
                  <a:pt x="339586" y="14540"/>
                </a:lnTo>
                <a:lnTo>
                  <a:pt x="338564" y="12683"/>
                </a:lnTo>
                <a:lnTo>
                  <a:pt x="334519" y="8833"/>
                </a:lnTo>
                <a:lnTo>
                  <a:pt x="323653" y="3087"/>
                </a:lnTo>
                <a:lnTo>
                  <a:pt x="316754" y="1641"/>
                </a:lnTo>
                <a:close/>
              </a:path>
              <a:path w="1351914" h="123825">
                <a:moveTo>
                  <a:pt x="341513" y="67071"/>
                </a:moveTo>
                <a:lnTo>
                  <a:pt x="315738" y="67071"/>
                </a:lnTo>
                <a:lnTo>
                  <a:pt x="320272" y="68127"/>
                </a:lnTo>
                <a:lnTo>
                  <a:pt x="324102" y="70237"/>
                </a:lnTo>
                <a:lnTo>
                  <a:pt x="327932" y="72309"/>
                </a:lnTo>
                <a:lnTo>
                  <a:pt x="330884" y="75084"/>
                </a:lnTo>
                <a:lnTo>
                  <a:pt x="335027" y="82002"/>
                </a:lnTo>
                <a:lnTo>
                  <a:pt x="336062" y="85755"/>
                </a:lnTo>
                <a:lnTo>
                  <a:pt x="336062" y="95096"/>
                </a:lnTo>
                <a:lnTo>
                  <a:pt x="334049" y="99591"/>
                </a:lnTo>
                <a:lnTo>
                  <a:pt x="326037" y="106978"/>
                </a:lnTo>
                <a:lnTo>
                  <a:pt x="319294" y="108815"/>
                </a:lnTo>
                <a:lnTo>
                  <a:pt x="344227" y="108815"/>
                </a:lnTo>
                <a:lnTo>
                  <a:pt x="348531" y="101252"/>
                </a:lnTo>
                <a:lnTo>
                  <a:pt x="349899" y="95839"/>
                </a:lnTo>
                <a:lnTo>
                  <a:pt x="349899" y="83488"/>
                </a:lnTo>
                <a:lnTo>
                  <a:pt x="348648" y="78133"/>
                </a:lnTo>
                <a:lnTo>
                  <a:pt x="343645" y="69377"/>
                </a:lnTo>
                <a:lnTo>
                  <a:pt x="341513" y="67071"/>
                </a:lnTo>
                <a:close/>
              </a:path>
              <a:path w="1351914" h="123825">
                <a:moveTo>
                  <a:pt x="339586" y="14540"/>
                </a:moveTo>
                <a:lnTo>
                  <a:pt x="316363" y="14540"/>
                </a:lnTo>
                <a:lnTo>
                  <a:pt x="322187" y="16396"/>
                </a:lnTo>
                <a:lnTo>
                  <a:pt x="325861" y="20109"/>
                </a:lnTo>
                <a:lnTo>
                  <a:pt x="329535" y="23783"/>
                </a:lnTo>
                <a:lnTo>
                  <a:pt x="331372" y="28259"/>
                </a:lnTo>
                <a:lnTo>
                  <a:pt x="331372" y="37757"/>
                </a:lnTo>
                <a:lnTo>
                  <a:pt x="330317" y="41431"/>
                </a:lnTo>
                <a:lnTo>
                  <a:pt x="328206" y="44558"/>
                </a:lnTo>
                <a:lnTo>
                  <a:pt x="326135" y="47685"/>
                </a:lnTo>
                <a:lnTo>
                  <a:pt x="323320" y="50108"/>
                </a:lnTo>
                <a:lnTo>
                  <a:pt x="316246" y="53548"/>
                </a:lnTo>
                <a:lnTo>
                  <a:pt x="312298" y="54407"/>
                </a:lnTo>
                <a:lnTo>
                  <a:pt x="335143" y="54407"/>
                </a:lnTo>
                <a:lnTo>
                  <a:pt x="338271" y="52336"/>
                </a:lnTo>
                <a:lnTo>
                  <a:pt x="340655" y="49678"/>
                </a:lnTo>
                <a:lnTo>
                  <a:pt x="342453" y="46317"/>
                </a:lnTo>
                <a:lnTo>
                  <a:pt x="344290" y="42955"/>
                </a:lnTo>
                <a:lnTo>
                  <a:pt x="345209" y="38695"/>
                </a:lnTo>
                <a:lnTo>
                  <a:pt x="345209" y="27673"/>
                </a:lnTo>
                <a:lnTo>
                  <a:pt x="343880" y="22337"/>
                </a:lnTo>
                <a:lnTo>
                  <a:pt x="339586" y="14540"/>
                </a:lnTo>
                <a:close/>
              </a:path>
              <a:path w="1351914" h="123825">
                <a:moveTo>
                  <a:pt x="458920" y="1641"/>
                </a:moveTo>
                <a:lnTo>
                  <a:pt x="420225" y="1641"/>
                </a:lnTo>
                <a:lnTo>
                  <a:pt x="420225" y="121714"/>
                </a:lnTo>
                <a:lnTo>
                  <a:pt x="457278" y="121714"/>
                </a:lnTo>
                <a:lnTo>
                  <a:pt x="466080" y="121263"/>
                </a:lnTo>
                <a:lnTo>
                  <a:pt x="496180" y="108815"/>
                </a:lnTo>
                <a:lnTo>
                  <a:pt x="434765" y="108815"/>
                </a:lnTo>
                <a:lnTo>
                  <a:pt x="434765" y="14540"/>
                </a:lnTo>
                <a:lnTo>
                  <a:pt x="496527" y="14540"/>
                </a:lnTo>
                <a:lnTo>
                  <a:pt x="494673" y="12821"/>
                </a:lnTo>
                <a:lnTo>
                  <a:pt x="488821" y="8853"/>
                </a:lnTo>
                <a:lnTo>
                  <a:pt x="482291" y="5698"/>
                </a:lnTo>
                <a:lnTo>
                  <a:pt x="475131" y="3444"/>
                </a:lnTo>
                <a:lnTo>
                  <a:pt x="467341" y="2092"/>
                </a:lnTo>
                <a:lnTo>
                  <a:pt x="458920" y="1641"/>
                </a:lnTo>
                <a:close/>
              </a:path>
              <a:path w="1351914" h="123825">
                <a:moveTo>
                  <a:pt x="496527" y="14540"/>
                </a:moveTo>
                <a:lnTo>
                  <a:pt x="467363" y="14540"/>
                </a:lnTo>
                <a:lnTo>
                  <a:pt x="475199" y="16435"/>
                </a:lnTo>
                <a:lnTo>
                  <a:pt x="487785" y="23979"/>
                </a:lnTo>
                <a:lnTo>
                  <a:pt x="500430" y="61443"/>
                </a:lnTo>
                <a:lnTo>
                  <a:pt x="500129" y="68519"/>
                </a:lnTo>
                <a:lnTo>
                  <a:pt x="474496" y="106900"/>
                </a:lnTo>
                <a:lnTo>
                  <a:pt x="466268" y="108815"/>
                </a:lnTo>
                <a:lnTo>
                  <a:pt x="496180" y="108815"/>
                </a:lnTo>
                <a:lnTo>
                  <a:pt x="514083" y="70498"/>
                </a:lnTo>
                <a:lnTo>
                  <a:pt x="514501" y="61443"/>
                </a:lnTo>
                <a:lnTo>
                  <a:pt x="514087" y="52451"/>
                </a:lnTo>
                <a:lnTo>
                  <a:pt x="499799" y="17574"/>
                </a:lnTo>
                <a:lnTo>
                  <a:pt x="496527" y="14540"/>
                </a:lnTo>
                <a:close/>
              </a:path>
              <a:path w="1351914" h="123825">
                <a:moveTo>
                  <a:pt x="611356" y="1641"/>
                </a:moveTo>
                <a:lnTo>
                  <a:pt x="538890" y="1641"/>
                </a:lnTo>
                <a:lnTo>
                  <a:pt x="538890" y="121714"/>
                </a:lnTo>
                <a:lnTo>
                  <a:pt x="612294" y="121714"/>
                </a:lnTo>
                <a:lnTo>
                  <a:pt x="612294" y="108815"/>
                </a:lnTo>
                <a:lnTo>
                  <a:pt x="553430" y="108815"/>
                </a:lnTo>
                <a:lnTo>
                  <a:pt x="553430" y="68009"/>
                </a:lnTo>
                <a:lnTo>
                  <a:pt x="607604" y="68009"/>
                </a:lnTo>
                <a:lnTo>
                  <a:pt x="607604" y="55111"/>
                </a:lnTo>
                <a:lnTo>
                  <a:pt x="553430" y="55111"/>
                </a:lnTo>
                <a:lnTo>
                  <a:pt x="553430" y="14540"/>
                </a:lnTo>
                <a:lnTo>
                  <a:pt x="611356" y="14540"/>
                </a:lnTo>
                <a:lnTo>
                  <a:pt x="611356" y="1641"/>
                </a:lnTo>
                <a:close/>
              </a:path>
              <a:path w="1351914" h="123825">
                <a:moveTo>
                  <a:pt x="642488" y="1641"/>
                </a:moveTo>
                <a:lnTo>
                  <a:pt x="627245" y="1641"/>
                </a:lnTo>
                <a:lnTo>
                  <a:pt x="671334" y="121714"/>
                </a:lnTo>
                <a:lnTo>
                  <a:pt x="686343" y="121714"/>
                </a:lnTo>
                <a:lnTo>
                  <a:pt x="693318" y="102718"/>
                </a:lnTo>
                <a:lnTo>
                  <a:pt x="678135" y="102718"/>
                </a:lnTo>
                <a:lnTo>
                  <a:pt x="642488" y="1641"/>
                </a:lnTo>
                <a:close/>
              </a:path>
              <a:path w="1351914" h="123825">
                <a:moveTo>
                  <a:pt x="730432" y="1641"/>
                </a:moveTo>
                <a:lnTo>
                  <a:pt x="715189" y="1641"/>
                </a:lnTo>
                <a:lnTo>
                  <a:pt x="679542" y="102718"/>
                </a:lnTo>
                <a:lnTo>
                  <a:pt x="693318" y="102718"/>
                </a:lnTo>
                <a:lnTo>
                  <a:pt x="730432" y="1641"/>
                </a:lnTo>
                <a:close/>
              </a:path>
              <a:path w="1351914" h="123825">
                <a:moveTo>
                  <a:pt x="821601" y="1641"/>
                </a:moveTo>
                <a:lnTo>
                  <a:pt x="749135" y="1641"/>
                </a:lnTo>
                <a:lnTo>
                  <a:pt x="749135" y="121714"/>
                </a:lnTo>
                <a:lnTo>
                  <a:pt x="822539" y="121714"/>
                </a:lnTo>
                <a:lnTo>
                  <a:pt x="822539" y="108815"/>
                </a:lnTo>
                <a:lnTo>
                  <a:pt x="763675" y="108815"/>
                </a:lnTo>
                <a:lnTo>
                  <a:pt x="763675" y="68009"/>
                </a:lnTo>
                <a:lnTo>
                  <a:pt x="817848" y="68009"/>
                </a:lnTo>
                <a:lnTo>
                  <a:pt x="817848" y="55111"/>
                </a:lnTo>
                <a:lnTo>
                  <a:pt x="763675" y="55111"/>
                </a:lnTo>
                <a:lnTo>
                  <a:pt x="763675" y="14540"/>
                </a:lnTo>
                <a:lnTo>
                  <a:pt x="821601" y="14540"/>
                </a:lnTo>
                <a:lnTo>
                  <a:pt x="821601" y="1641"/>
                </a:lnTo>
                <a:close/>
              </a:path>
              <a:path w="1351914" h="123825">
                <a:moveTo>
                  <a:pt x="862348" y="1641"/>
                </a:moveTo>
                <a:lnTo>
                  <a:pt x="847808" y="1641"/>
                </a:lnTo>
                <a:lnTo>
                  <a:pt x="847808" y="121714"/>
                </a:lnTo>
                <a:lnTo>
                  <a:pt x="918163" y="121714"/>
                </a:lnTo>
                <a:lnTo>
                  <a:pt x="918163" y="108815"/>
                </a:lnTo>
                <a:lnTo>
                  <a:pt x="862348" y="108815"/>
                </a:lnTo>
                <a:lnTo>
                  <a:pt x="862348" y="1641"/>
                </a:lnTo>
                <a:close/>
              </a:path>
              <a:path w="1351914" h="123825">
                <a:moveTo>
                  <a:pt x="984311" y="0"/>
                </a:moveTo>
                <a:lnTo>
                  <a:pt x="946305" y="16592"/>
                </a:lnTo>
                <a:lnTo>
                  <a:pt x="931739" y="52502"/>
                </a:lnTo>
                <a:lnTo>
                  <a:pt x="931311" y="61677"/>
                </a:lnTo>
                <a:lnTo>
                  <a:pt x="931739" y="70853"/>
                </a:lnTo>
                <a:lnTo>
                  <a:pt x="946305" y="106763"/>
                </a:lnTo>
                <a:lnTo>
                  <a:pt x="984311" y="123355"/>
                </a:lnTo>
                <a:lnTo>
                  <a:pt x="991779" y="122886"/>
                </a:lnTo>
                <a:lnTo>
                  <a:pt x="1019277" y="109753"/>
                </a:lnTo>
                <a:lnTo>
                  <a:pt x="977041" y="109753"/>
                </a:lnTo>
                <a:lnTo>
                  <a:pt x="970456" y="107916"/>
                </a:lnTo>
                <a:lnTo>
                  <a:pt x="946672" y="76056"/>
                </a:lnTo>
                <a:lnTo>
                  <a:pt x="945382" y="61677"/>
                </a:lnTo>
                <a:lnTo>
                  <a:pt x="945704" y="54184"/>
                </a:lnTo>
                <a:lnTo>
                  <a:pt x="970456" y="15439"/>
                </a:lnTo>
                <a:lnTo>
                  <a:pt x="977041" y="13601"/>
                </a:lnTo>
                <a:lnTo>
                  <a:pt x="1019277" y="13601"/>
                </a:lnTo>
                <a:lnTo>
                  <a:pt x="1017294" y="11652"/>
                </a:lnTo>
                <a:lnTo>
                  <a:pt x="1011633" y="7504"/>
                </a:lnTo>
                <a:lnTo>
                  <a:pt x="1005440" y="4221"/>
                </a:lnTo>
                <a:lnTo>
                  <a:pt x="998822" y="1876"/>
                </a:lnTo>
                <a:lnTo>
                  <a:pt x="991779" y="469"/>
                </a:lnTo>
                <a:lnTo>
                  <a:pt x="984311" y="0"/>
                </a:lnTo>
                <a:close/>
              </a:path>
              <a:path w="1351914" h="123825">
                <a:moveTo>
                  <a:pt x="1019277" y="13601"/>
                </a:moveTo>
                <a:lnTo>
                  <a:pt x="991581" y="13601"/>
                </a:lnTo>
                <a:lnTo>
                  <a:pt x="998148" y="15439"/>
                </a:lnTo>
                <a:lnTo>
                  <a:pt x="1009913" y="22787"/>
                </a:lnTo>
                <a:lnTo>
                  <a:pt x="1023241" y="61677"/>
                </a:lnTo>
                <a:lnTo>
                  <a:pt x="1022915" y="69171"/>
                </a:lnTo>
                <a:lnTo>
                  <a:pt x="998148" y="107916"/>
                </a:lnTo>
                <a:lnTo>
                  <a:pt x="991581" y="109753"/>
                </a:lnTo>
                <a:lnTo>
                  <a:pt x="1019277" y="109753"/>
                </a:lnTo>
                <a:lnTo>
                  <a:pt x="1036884" y="70853"/>
                </a:lnTo>
                <a:lnTo>
                  <a:pt x="1037312" y="61677"/>
                </a:lnTo>
                <a:lnTo>
                  <a:pt x="1036884" y="52502"/>
                </a:lnTo>
                <a:lnTo>
                  <a:pt x="1022318" y="16592"/>
                </a:lnTo>
                <a:lnTo>
                  <a:pt x="1019277" y="13601"/>
                </a:lnTo>
                <a:close/>
              </a:path>
              <a:path w="1351914" h="123825">
                <a:moveTo>
                  <a:pt x="1111752" y="1641"/>
                </a:moveTo>
                <a:lnTo>
                  <a:pt x="1061761" y="1641"/>
                </a:lnTo>
                <a:lnTo>
                  <a:pt x="1061761" y="121714"/>
                </a:lnTo>
                <a:lnTo>
                  <a:pt x="1076301" y="121714"/>
                </a:lnTo>
                <a:lnTo>
                  <a:pt x="1076301" y="77859"/>
                </a:lnTo>
                <a:lnTo>
                  <a:pt x="1073487" y="77859"/>
                </a:lnTo>
                <a:lnTo>
                  <a:pt x="1073487" y="64961"/>
                </a:lnTo>
                <a:lnTo>
                  <a:pt x="1076301" y="64961"/>
                </a:lnTo>
                <a:lnTo>
                  <a:pt x="1076301" y="14540"/>
                </a:lnTo>
                <a:lnTo>
                  <a:pt x="1135792" y="14540"/>
                </a:lnTo>
                <a:lnTo>
                  <a:pt x="1131451" y="10103"/>
                </a:lnTo>
                <a:lnTo>
                  <a:pt x="1125432" y="6742"/>
                </a:lnTo>
                <a:lnTo>
                  <a:pt x="1119452" y="3341"/>
                </a:lnTo>
                <a:lnTo>
                  <a:pt x="1111752" y="1641"/>
                </a:lnTo>
                <a:close/>
              </a:path>
              <a:path w="1351914" h="123825">
                <a:moveTo>
                  <a:pt x="1076301" y="64961"/>
                </a:moveTo>
                <a:lnTo>
                  <a:pt x="1073487" y="64961"/>
                </a:lnTo>
                <a:lnTo>
                  <a:pt x="1073487" y="77859"/>
                </a:lnTo>
                <a:lnTo>
                  <a:pt x="1076301" y="77859"/>
                </a:lnTo>
                <a:lnTo>
                  <a:pt x="1076301" y="64961"/>
                </a:lnTo>
                <a:close/>
              </a:path>
              <a:path w="1351914" h="123825">
                <a:moveTo>
                  <a:pt x="1135792" y="14540"/>
                </a:moveTo>
                <a:lnTo>
                  <a:pt x="1108391" y="14540"/>
                </a:lnTo>
                <a:lnTo>
                  <a:pt x="1113628" y="15634"/>
                </a:lnTo>
                <a:lnTo>
                  <a:pt x="1121524" y="19973"/>
                </a:lnTo>
                <a:lnTo>
                  <a:pt x="1124377" y="22943"/>
                </a:lnTo>
                <a:lnTo>
                  <a:pt x="1126136" y="26734"/>
                </a:lnTo>
                <a:lnTo>
                  <a:pt x="1127934" y="30526"/>
                </a:lnTo>
                <a:lnTo>
                  <a:pt x="1128833" y="34825"/>
                </a:lnTo>
                <a:lnTo>
                  <a:pt x="1128833" y="44440"/>
                </a:lnTo>
                <a:lnTo>
                  <a:pt x="1108547" y="64961"/>
                </a:lnTo>
                <a:lnTo>
                  <a:pt x="1076301" y="64961"/>
                </a:lnTo>
                <a:lnTo>
                  <a:pt x="1076301" y="77859"/>
                </a:lnTo>
                <a:lnTo>
                  <a:pt x="1111908" y="77859"/>
                </a:lnTo>
                <a:lnTo>
                  <a:pt x="1119569" y="76159"/>
                </a:lnTo>
                <a:lnTo>
                  <a:pt x="1131530" y="69319"/>
                </a:lnTo>
                <a:lnTo>
                  <a:pt x="1135946" y="64707"/>
                </a:lnTo>
                <a:lnTo>
                  <a:pt x="1138800" y="58922"/>
                </a:lnTo>
                <a:lnTo>
                  <a:pt x="1141692" y="53137"/>
                </a:lnTo>
                <a:lnTo>
                  <a:pt x="1143138" y="46707"/>
                </a:lnTo>
                <a:lnTo>
                  <a:pt x="1143138" y="32558"/>
                </a:lnTo>
                <a:lnTo>
                  <a:pt x="1141692" y="26148"/>
                </a:lnTo>
                <a:lnTo>
                  <a:pt x="1135907" y="14657"/>
                </a:lnTo>
                <a:close/>
              </a:path>
              <a:path w="1351914" h="123825">
                <a:moveTo>
                  <a:pt x="1239026" y="1641"/>
                </a:moveTo>
                <a:lnTo>
                  <a:pt x="1166561" y="1641"/>
                </a:lnTo>
                <a:lnTo>
                  <a:pt x="1166561" y="121714"/>
                </a:lnTo>
                <a:lnTo>
                  <a:pt x="1239964" y="121714"/>
                </a:lnTo>
                <a:lnTo>
                  <a:pt x="1239964" y="108815"/>
                </a:lnTo>
                <a:lnTo>
                  <a:pt x="1181101" y="108815"/>
                </a:lnTo>
                <a:lnTo>
                  <a:pt x="1181101" y="68009"/>
                </a:lnTo>
                <a:lnTo>
                  <a:pt x="1235274" y="68009"/>
                </a:lnTo>
                <a:lnTo>
                  <a:pt x="1235274" y="55111"/>
                </a:lnTo>
                <a:lnTo>
                  <a:pt x="1181101" y="55111"/>
                </a:lnTo>
                <a:lnTo>
                  <a:pt x="1181101" y="14540"/>
                </a:lnTo>
                <a:lnTo>
                  <a:pt x="1239026" y="14540"/>
                </a:lnTo>
                <a:lnTo>
                  <a:pt x="1239026" y="1641"/>
                </a:lnTo>
                <a:close/>
              </a:path>
              <a:path w="1351914" h="123825">
                <a:moveTo>
                  <a:pt x="1315186" y="1641"/>
                </a:moveTo>
                <a:lnTo>
                  <a:pt x="1265234" y="1641"/>
                </a:lnTo>
                <a:lnTo>
                  <a:pt x="1265234" y="121714"/>
                </a:lnTo>
                <a:lnTo>
                  <a:pt x="1279774" y="121714"/>
                </a:lnTo>
                <a:lnTo>
                  <a:pt x="1279774" y="74810"/>
                </a:lnTo>
                <a:lnTo>
                  <a:pt x="1273207" y="74810"/>
                </a:lnTo>
                <a:lnTo>
                  <a:pt x="1273207" y="61677"/>
                </a:lnTo>
                <a:lnTo>
                  <a:pt x="1279774" y="61677"/>
                </a:lnTo>
                <a:lnTo>
                  <a:pt x="1279774" y="14540"/>
                </a:lnTo>
                <a:lnTo>
                  <a:pt x="1339676" y="14540"/>
                </a:lnTo>
                <a:lnTo>
                  <a:pt x="1339380" y="13973"/>
                </a:lnTo>
                <a:lnTo>
                  <a:pt x="1334924" y="9615"/>
                </a:lnTo>
                <a:lnTo>
                  <a:pt x="1322886" y="3244"/>
                </a:lnTo>
                <a:lnTo>
                  <a:pt x="1315186" y="1641"/>
                </a:lnTo>
                <a:close/>
              </a:path>
              <a:path w="1351914" h="123825">
                <a:moveTo>
                  <a:pt x="1321752" y="67775"/>
                </a:moveTo>
                <a:lnTo>
                  <a:pt x="1305336" y="67775"/>
                </a:lnTo>
                <a:lnTo>
                  <a:pt x="1334416" y="121714"/>
                </a:lnTo>
                <a:lnTo>
                  <a:pt x="1351301" y="121714"/>
                </a:lnTo>
                <a:lnTo>
                  <a:pt x="1325606" y="74810"/>
                </a:lnTo>
                <a:lnTo>
                  <a:pt x="1315342" y="74810"/>
                </a:lnTo>
                <a:lnTo>
                  <a:pt x="1322984" y="73267"/>
                </a:lnTo>
                <a:lnTo>
                  <a:pt x="1324369" y="72551"/>
                </a:lnTo>
                <a:lnTo>
                  <a:pt x="1321752" y="67775"/>
                </a:lnTo>
                <a:close/>
              </a:path>
              <a:path w="1351914" h="123825">
                <a:moveTo>
                  <a:pt x="1279774" y="61677"/>
                </a:moveTo>
                <a:lnTo>
                  <a:pt x="1273207" y="61677"/>
                </a:lnTo>
                <a:lnTo>
                  <a:pt x="1273207" y="74810"/>
                </a:lnTo>
                <a:lnTo>
                  <a:pt x="1279774" y="74810"/>
                </a:lnTo>
                <a:lnTo>
                  <a:pt x="1279774" y="61677"/>
                </a:lnTo>
                <a:close/>
              </a:path>
              <a:path w="1351914" h="123825">
                <a:moveTo>
                  <a:pt x="1339676" y="14540"/>
                </a:moveTo>
                <a:lnTo>
                  <a:pt x="1311824" y="14540"/>
                </a:lnTo>
                <a:lnTo>
                  <a:pt x="1317042" y="15536"/>
                </a:lnTo>
                <a:lnTo>
                  <a:pt x="1324938" y="19484"/>
                </a:lnTo>
                <a:lnTo>
                  <a:pt x="1327811" y="22259"/>
                </a:lnTo>
                <a:lnTo>
                  <a:pt x="1331406" y="29451"/>
                </a:lnTo>
                <a:lnTo>
                  <a:pt x="1332305" y="33653"/>
                </a:lnTo>
                <a:lnTo>
                  <a:pt x="1332305" y="43268"/>
                </a:lnTo>
                <a:lnTo>
                  <a:pt x="1311981" y="61677"/>
                </a:lnTo>
                <a:lnTo>
                  <a:pt x="1279774" y="61677"/>
                </a:lnTo>
                <a:lnTo>
                  <a:pt x="1279774" y="74810"/>
                </a:lnTo>
                <a:lnTo>
                  <a:pt x="1309129" y="74810"/>
                </a:lnTo>
                <a:lnTo>
                  <a:pt x="1305336" y="67775"/>
                </a:lnTo>
                <a:lnTo>
                  <a:pt x="1333561" y="67775"/>
                </a:lnTo>
                <a:lnTo>
                  <a:pt x="1334944" y="67052"/>
                </a:lnTo>
                <a:lnTo>
                  <a:pt x="1339380" y="62752"/>
                </a:lnTo>
                <a:lnTo>
                  <a:pt x="1345165" y="51808"/>
                </a:lnTo>
                <a:lnTo>
                  <a:pt x="1346611" y="45535"/>
                </a:lnTo>
                <a:lnTo>
                  <a:pt x="1346611" y="31386"/>
                </a:lnTo>
                <a:lnTo>
                  <a:pt x="1345165" y="25073"/>
                </a:lnTo>
                <a:lnTo>
                  <a:pt x="1339676" y="14540"/>
                </a:lnTo>
                <a:close/>
              </a:path>
              <a:path w="1351914" h="123825">
                <a:moveTo>
                  <a:pt x="1324369" y="72551"/>
                </a:moveTo>
                <a:lnTo>
                  <a:pt x="1322984" y="73267"/>
                </a:lnTo>
                <a:lnTo>
                  <a:pt x="1315342" y="74810"/>
                </a:lnTo>
                <a:lnTo>
                  <a:pt x="1325606" y="74810"/>
                </a:lnTo>
                <a:lnTo>
                  <a:pt x="1324369" y="72551"/>
                </a:lnTo>
                <a:close/>
              </a:path>
              <a:path w="1351914" h="123825">
                <a:moveTo>
                  <a:pt x="1333561" y="67775"/>
                </a:moveTo>
                <a:lnTo>
                  <a:pt x="1321752" y="67775"/>
                </a:lnTo>
                <a:lnTo>
                  <a:pt x="1324369" y="72551"/>
                </a:lnTo>
                <a:lnTo>
                  <a:pt x="1333561" y="67775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22095" y="3689927"/>
            <a:ext cx="551815" cy="122555"/>
          </a:xfrm>
          <a:custGeom>
            <a:avLst/>
            <a:gdLst/>
            <a:ahLst/>
            <a:cxnLst/>
            <a:rect l="l" t="t" r="r" b="b"/>
            <a:pathLst>
              <a:path w="551814" h="122554">
                <a:moveTo>
                  <a:pt x="146543" y="28845"/>
                </a:moveTo>
                <a:lnTo>
                  <a:pt x="133723" y="28845"/>
                </a:lnTo>
                <a:lnTo>
                  <a:pt x="126609" y="30839"/>
                </a:lnTo>
                <a:lnTo>
                  <a:pt x="114454" y="38773"/>
                </a:lnTo>
                <a:lnTo>
                  <a:pt x="109724" y="44284"/>
                </a:lnTo>
                <a:lnTo>
                  <a:pt x="102962" y="58394"/>
                </a:lnTo>
                <a:lnTo>
                  <a:pt x="101282" y="66524"/>
                </a:lnTo>
                <a:lnTo>
                  <a:pt x="101282" y="84973"/>
                </a:lnTo>
                <a:lnTo>
                  <a:pt x="127098" y="120033"/>
                </a:lnTo>
                <a:lnTo>
                  <a:pt x="134583" y="121948"/>
                </a:lnTo>
                <a:lnTo>
                  <a:pt x="149358" y="121948"/>
                </a:lnTo>
                <a:lnTo>
                  <a:pt x="154849" y="121010"/>
                </a:lnTo>
                <a:lnTo>
                  <a:pt x="164621" y="117219"/>
                </a:lnTo>
                <a:lnTo>
                  <a:pt x="168725" y="114561"/>
                </a:lnTo>
                <a:lnTo>
                  <a:pt x="173633" y="109519"/>
                </a:lnTo>
                <a:lnTo>
                  <a:pt x="137671" y="109519"/>
                </a:lnTo>
                <a:lnTo>
                  <a:pt x="132765" y="108307"/>
                </a:lnTo>
                <a:lnTo>
                  <a:pt x="115118" y="79735"/>
                </a:lnTo>
                <a:lnTo>
                  <a:pt x="111131" y="79735"/>
                </a:lnTo>
                <a:lnTo>
                  <a:pt x="111131" y="67775"/>
                </a:lnTo>
                <a:lnTo>
                  <a:pt x="115118" y="67775"/>
                </a:lnTo>
                <a:lnTo>
                  <a:pt x="115118" y="64922"/>
                </a:lnTo>
                <a:lnTo>
                  <a:pt x="136342" y="41274"/>
                </a:lnTo>
                <a:lnTo>
                  <a:pt x="170892" y="41274"/>
                </a:lnTo>
                <a:lnTo>
                  <a:pt x="164484" y="35294"/>
                </a:lnTo>
                <a:lnTo>
                  <a:pt x="160321" y="32754"/>
                </a:lnTo>
                <a:lnTo>
                  <a:pt x="151175" y="29627"/>
                </a:lnTo>
                <a:lnTo>
                  <a:pt x="146543" y="28845"/>
                </a:lnTo>
                <a:close/>
              </a:path>
              <a:path w="551814" h="122554">
                <a:moveTo>
                  <a:pt x="16650" y="0"/>
                </a:moveTo>
                <a:lnTo>
                  <a:pt x="0" y="0"/>
                </a:lnTo>
                <a:lnTo>
                  <a:pt x="43385" y="70589"/>
                </a:lnTo>
                <a:lnTo>
                  <a:pt x="43385" y="120072"/>
                </a:lnTo>
                <a:lnTo>
                  <a:pt x="57925" y="120072"/>
                </a:lnTo>
                <a:lnTo>
                  <a:pt x="57925" y="70589"/>
                </a:lnTo>
                <a:lnTo>
                  <a:pt x="66862" y="56049"/>
                </a:lnTo>
                <a:lnTo>
                  <a:pt x="49952" y="56049"/>
                </a:lnTo>
                <a:lnTo>
                  <a:pt x="16650" y="0"/>
                </a:lnTo>
                <a:close/>
              </a:path>
              <a:path w="551814" h="122554">
                <a:moveTo>
                  <a:pt x="165774" y="95448"/>
                </a:moveTo>
                <a:lnTo>
                  <a:pt x="146895" y="109519"/>
                </a:lnTo>
                <a:lnTo>
                  <a:pt x="173633" y="109519"/>
                </a:lnTo>
                <a:lnTo>
                  <a:pt x="175369" y="107721"/>
                </a:lnTo>
                <a:lnTo>
                  <a:pt x="177734" y="103734"/>
                </a:lnTo>
                <a:lnTo>
                  <a:pt x="179141" y="99200"/>
                </a:lnTo>
                <a:lnTo>
                  <a:pt x="165774" y="95448"/>
                </a:lnTo>
                <a:close/>
              </a:path>
              <a:path w="551814" h="122554">
                <a:moveTo>
                  <a:pt x="115118" y="67775"/>
                </a:moveTo>
                <a:lnTo>
                  <a:pt x="111131" y="67775"/>
                </a:lnTo>
                <a:lnTo>
                  <a:pt x="111131" y="79735"/>
                </a:lnTo>
                <a:lnTo>
                  <a:pt x="115118" y="79735"/>
                </a:lnTo>
                <a:lnTo>
                  <a:pt x="115118" y="67775"/>
                </a:lnTo>
                <a:close/>
              </a:path>
              <a:path w="551814" h="122554">
                <a:moveTo>
                  <a:pt x="170892" y="41274"/>
                </a:moveTo>
                <a:lnTo>
                  <a:pt x="146856" y="41274"/>
                </a:lnTo>
                <a:lnTo>
                  <a:pt x="151195" y="42428"/>
                </a:lnTo>
                <a:lnTo>
                  <a:pt x="158582" y="47040"/>
                </a:lnTo>
                <a:lnTo>
                  <a:pt x="161435" y="50186"/>
                </a:lnTo>
                <a:lnTo>
                  <a:pt x="163429" y="54173"/>
                </a:lnTo>
                <a:lnTo>
                  <a:pt x="165461" y="58160"/>
                </a:lnTo>
                <a:lnTo>
                  <a:pt x="166477" y="62694"/>
                </a:lnTo>
                <a:lnTo>
                  <a:pt x="166477" y="67775"/>
                </a:lnTo>
                <a:lnTo>
                  <a:pt x="115118" y="67775"/>
                </a:lnTo>
                <a:lnTo>
                  <a:pt x="115118" y="79735"/>
                </a:lnTo>
                <a:lnTo>
                  <a:pt x="180548" y="79735"/>
                </a:lnTo>
                <a:lnTo>
                  <a:pt x="180462" y="64922"/>
                </a:lnTo>
                <a:lnTo>
                  <a:pt x="179434" y="58394"/>
                </a:lnTo>
                <a:lnTo>
                  <a:pt x="174979" y="46903"/>
                </a:lnTo>
                <a:lnTo>
                  <a:pt x="171988" y="42291"/>
                </a:lnTo>
                <a:lnTo>
                  <a:pt x="170892" y="41274"/>
                </a:lnTo>
                <a:close/>
              </a:path>
              <a:path w="551814" h="122554">
                <a:moveTo>
                  <a:pt x="101311" y="0"/>
                </a:moveTo>
                <a:lnTo>
                  <a:pt x="84660" y="0"/>
                </a:lnTo>
                <a:lnTo>
                  <a:pt x="51359" y="56049"/>
                </a:lnTo>
                <a:lnTo>
                  <a:pt x="66862" y="56049"/>
                </a:lnTo>
                <a:lnTo>
                  <a:pt x="101311" y="0"/>
                </a:lnTo>
                <a:close/>
              </a:path>
              <a:path w="551814" h="122554">
                <a:moveTo>
                  <a:pt x="264434" y="41040"/>
                </a:moveTo>
                <a:lnTo>
                  <a:pt x="242910" y="41040"/>
                </a:lnTo>
                <a:lnTo>
                  <a:pt x="247659" y="42643"/>
                </a:lnTo>
                <a:lnTo>
                  <a:pt x="250786" y="45848"/>
                </a:lnTo>
                <a:lnTo>
                  <a:pt x="253952" y="49053"/>
                </a:lnTo>
                <a:lnTo>
                  <a:pt x="255535" y="53548"/>
                </a:lnTo>
                <a:lnTo>
                  <a:pt x="255535" y="62029"/>
                </a:lnTo>
                <a:lnTo>
                  <a:pt x="242226" y="66778"/>
                </a:lnTo>
                <a:lnTo>
                  <a:pt x="237790" y="67306"/>
                </a:lnTo>
                <a:lnTo>
                  <a:pt x="198391" y="85168"/>
                </a:lnTo>
                <a:lnTo>
                  <a:pt x="197375" y="100373"/>
                </a:lnTo>
                <a:lnTo>
                  <a:pt x="198743" y="105376"/>
                </a:lnTo>
                <a:lnTo>
                  <a:pt x="204215" y="113623"/>
                </a:lnTo>
                <a:lnTo>
                  <a:pt x="207909" y="116769"/>
                </a:lnTo>
                <a:lnTo>
                  <a:pt x="217211" y="121108"/>
                </a:lnTo>
                <a:lnTo>
                  <a:pt x="222390" y="122183"/>
                </a:lnTo>
                <a:lnTo>
                  <a:pt x="233334" y="122183"/>
                </a:lnTo>
                <a:lnTo>
                  <a:pt x="253931" y="109753"/>
                </a:lnTo>
                <a:lnTo>
                  <a:pt x="224696" y="109753"/>
                </a:lnTo>
                <a:lnTo>
                  <a:pt x="220143" y="108542"/>
                </a:lnTo>
                <a:lnTo>
                  <a:pt x="216547" y="106118"/>
                </a:lnTo>
                <a:lnTo>
                  <a:pt x="212990" y="103656"/>
                </a:lnTo>
                <a:lnTo>
                  <a:pt x="211211" y="100021"/>
                </a:lnTo>
                <a:lnTo>
                  <a:pt x="211211" y="91696"/>
                </a:lnTo>
                <a:lnTo>
                  <a:pt x="237419" y="79266"/>
                </a:lnTo>
                <a:lnTo>
                  <a:pt x="239842" y="78954"/>
                </a:lnTo>
                <a:lnTo>
                  <a:pt x="255535" y="74810"/>
                </a:lnTo>
                <a:lnTo>
                  <a:pt x="269372" y="74810"/>
                </a:lnTo>
                <a:lnTo>
                  <a:pt x="269364" y="53548"/>
                </a:lnTo>
                <a:lnTo>
                  <a:pt x="268199" y="47880"/>
                </a:lnTo>
                <a:lnTo>
                  <a:pt x="264434" y="41040"/>
                </a:lnTo>
                <a:close/>
              </a:path>
              <a:path w="551814" h="122554">
                <a:moveTo>
                  <a:pt x="269372" y="107877"/>
                </a:moveTo>
                <a:lnTo>
                  <a:pt x="255535" y="107877"/>
                </a:lnTo>
                <a:lnTo>
                  <a:pt x="255535" y="120072"/>
                </a:lnTo>
                <a:lnTo>
                  <a:pt x="269372" y="120072"/>
                </a:lnTo>
                <a:lnTo>
                  <a:pt x="269372" y="107877"/>
                </a:lnTo>
                <a:close/>
              </a:path>
              <a:path w="551814" h="122554">
                <a:moveTo>
                  <a:pt x="269372" y="74810"/>
                </a:moveTo>
                <a:lnTo>
                  <a:pt x="255535" y="74810"/>
                </a:lnTo>
                <a:lnTo>
                  <a:pt x="255535" y="91227"/>
                </a:lnTo>
                <a:lnTo>
                  <a:pt x="254558" y="94803"/>
                </a:lnTo>
                <a:lnTo>
                  <a:pt x="252604" y="98204"/>
                </a:lnTo>
                <a:lnTo>
                  <a:pt x="250688" y="101604"/>
                </a:lnTo>
                <a:lnTo>
                  <a:pt x="247835" y="104379"/>
                </a:lnTo>
                <a:lnTo>
                  <a:pt x="240292" y="108679"/>
                </a:lnTo>
                <a:lnTo>
                  <a:pt x="235679" y="109753"/>
                </a:lnTo>
                <a:lnTo>
                  <a:pt x="253931" y="109753"/>
                </a:lnTo>
                <a:lnTo>
                  <a:pt x="254832" y="107877"/>
                </a:lnTo>
                <a:lnTo>
                  <a:pt x="269372" y="107877"/>
                </a:lnTo>
                <a:lnTo>
                  <a:pt x="269372" y="74810"/>
                </a:lnTo>
                <a:close/>
              </a:path>
              <a:path w="551814" h="122554">
                <a:moveTo>
                  <a:pt x="238963" y="28845"/>
                </a:moveTo>
                <a:lnTo>
                  <a:pt x="231536" y="28845"/>
                </a:lnTo>
                <a:lnTo>
                  <a:pt x="226924" y="29470"/>
                </a:lnTo>
                <a:lnTo>
                  <a:pt x="199955" y="49952"/>
                </a:lnTo>
                <a:lnTo>
                  <a:pt x="213088" y="54642"/>
                </a:lnTo>
                <a:lnTo>
                  <a:pt x="214612" y="51359"/>
                </a:lnTo>
                <a:lnTo>
                  <a:pt x="217250" y="48271"/>
                </a:lnTo>
                <a:lnTo>
                  <a:pt x="224755" y="42486"/>
                </a:lnTo>
                <a:lnTo>
                  <a:pt x="229934" y="41040"/>
                </a:lnTo>
                <a:lnTo>
                  <a:pt x="264434" y="41040"/>
                </a:lnTo>
                <a:lnTo>
                  <a:pt x="263509" y="39359"/>
                </a:lnTo>
                <a:lnTo>
                  <a:pt x="260558" y="36174"/>
                </a:lnTo>
                <a:lnTo>
                  <a:pt x="253432" y="31933"/>
                </a:lnTo>
                <a:lnTo>
                  <a:pt x="249829" y="30565"/>
                </a:lnTo>
                <a:lnTo>
                  <a:pt x="246037" y="29900"/>
                </a:lnTo>
                <a:lnTo>
                  <a:pt x="242285" y="29197"/>
                </a:lnTo>
                <a:lnTo>
                  <a:pt x="238963" y="28845"/>
                </a:lnTo>
                <a:close/>
              </a:path>
              <a:path w="551814" h="122554">
                <a:moveTo>
                  <a:pt x="307994" y="30018"/>
                </a:moveTo>
                <a:lnTo>
                  <a:pt x="294626" y="30018"/>
                </a:lnTo>
                <a:lnTo>
                  <a:pt x="294626" y="120072"/>
                </a:lnTo>
                <a:lnTo>
                  <a:pt x="308463" y="120072"/>
                </a:lnTo>
                <a:lnTo>
                  <a:pt x="308463" y="59020"/>
                </a:lnTo>
                <a:lnTo>
                  <a:pt x="309440" y="55404"/>
                </a:lnTo>
                <a:lnTo>
                  <a:pt x="313388" y="49033"/>
                </a:lnTo>
                <a:lnTo>
                  <a:pt x="316085" y="46532"/>
                </a:lnTo>
                <a:lnTo>
                  <a:pt x="321564" y="43620"/>
                </a:lnTo>
                <a:lnTo>
                  <a:pt x="307994" y="43620"/>
                </a:lnTo>
                <a:lnTo>
                  <a:pt x="307994" y="30018"/>
                </a:lnTo>
                <a:close/>
              </a:path>
              <a:path w="551814" h="122554">
                <a:moveTo>
                  <a:pt x="333400" y="28611"/>
                </a:moveTo>
                <a:lnTo>
                  <a:pt x="326990" y="28611"/>
                </a:lnTo>
                <a:lnTo>
                  <a:pt x="322113" y="30018"/>
                </a:lnTo>
                <a:lnTo>
                  <a:pt x="313544" y="35548"/>
                </a:lnTo>
                <a:lnTo>
                  <a:pt x="310573" y="39164"/>
                </a:lnTo>
                <a:lnTo>
                  <a:pt x="308932" y="43620"/>
                </a:lnTo>
                <a:lnTo>
                  <a:pt x="321564" y="43620"/>
                </a:lnTo>
                <a:lnTo>
                  <a:pt x="322925" y="42897"/>
                </a:lnTo>
                <a:lnTo>
                  <a:pt x="326833" y="41978"/>
                </a:lnTo>
                <a:lnTo>
                  <a:pt x="339653" y="41978"/>
                </a:lnTo>
                <a:lnTo>
                  <a:pt x="339653" y="28845"/>
                </a:lnTo>
                <a:lnTo>
                  <a:pt x="338872" y="28767"/>
                </a:lnTo>
                <a:lnTo>
                  <a:pt x="337719" y="28708"/>
                </a:lnTo>
                <a:lnTo>
                  <a:pt x="333400" y="28611"/>
                </a:lnTo>
                <a:close/>
              </a:path>
              <a:path w="551814" h="122554">
                <a:moveTo>
                  <a:pt x="339653" y="41978"/>
                </a:moveTo>
                <a:lnTo>
                  <a:pt x="333048" y="41978"/>
                </a:lnTo>
                <a:lnTo>
                  <a:pt x="334787" y="42115"/>
                </a:lnTo>
                <a:lnTo>
                  <a:pt x="336429" y="42388"/>
                </a:lnTo>
                <a:lnTo>
                  <a:pt x="338110" y="42623"/>
                </a:lnTo>
                <a:lnTo>
                  <a:pt x="339184" y="42799"/>
                </a:lnTo>
                <a:lnTo>
                  <a:pt x="339653" y="42916"/>
                </a:lnTo>
                <a:lnTo>
                  <a:pt x="339653" y="41978"/>
                </a:lnTo>
                <a:close/>
              </a:path>
              <a:path w="551814" h="122554">
                <a:moveTo>
                  <a:pt x="369032" y="99904"/>
                </a:moveTo>
                <a:lnTo>
                  <a:pt x="363247" y="99904"/>
                </a:lnTo>
                <a:lnTo>
                  <a:pt x="360765" y="100940"/>
                </a:lnTo>
                <a:lnTo>
                  <a:pt x="356622" y="105083"/>
                </a:lnTo>
                <a:lnTo>
                  <a:pt x="355586" y="107565"/>
                </a:lnTo>
                <a:lnTo>
                  <a:pt x="355586" y="113349"/>
                </a:lnTo>
                <a:lnTo>
                  <a:pt x="356622" y="115831"/>
                </a:lnTo>
                <a:lnTo>
                  <a:pt x="360765" y="119975"/>
                </a:lnTo>
                <a:lnTo>
                  <a:pt x="363247" y="121010"/>
                </a:lnTo>
                <a:lnTo>
                  <a:pt x="368094" y="121010"/>
                </a:lnTo>
                <a:lnTo>
                  <a:pt x="369852" y="120541"/>
                </a:lnTo>
                <a:lnTo>
                  <a:pt x="373018" y="118626"/>
                </a:lnTo>
                <a:lnTo>
                  <a:pt x="374289" y="117336"/>
                </a:lnTo>
                <a:lnTo>
                  <a:pt x="375227" y="115734"/>
                </a:lnTo>
                <a:lnTo>
                  <a:pt x="376204" y="114131"/>
                </a:lnTo>
                <a:lnTo>
                  <a:pt x="376693" y="112372"/>
                </a:lnTo>
                <a:lnTo>
                  <a:pt x="376693" y="107565"/>
                </a:lnTo>
                <a:lnTo>
                  <a:pt x="375657" y="105083"/>
                </a:lnTo>
                <a:lnTo>
                  <a:pt x="371514" y="100940"/>
                </a:lnTo>
                <a:lnTo>
                  <a:pt x="369032" y="99904"/>
                </a:lnTo>
                <a:close/>
              </a:path>
              <a:path w="551814" h="122554">
                <a:moveTo>
                  <a:pt x="369032" y="33066"/>
                </a:moveTo>
                <a:lnTo>
                  <a:pt x="363247" y="33066"/>
                </a:lnTo>
                <a:lnTo>
                  <a:pt x="360765" y="34102"/>
                </a:lnTo>
                <a:lnTo>
                  <a:pt x="356622" y="38245"/>
                </a:lnTo>
                <a:lnTo>
                  <a:pt x="355586" y="40727"/>
                </a:lnTo>
                <a:lnTo>
                  <a:pt x="355586" y="46512"/>
                </a:lnTo>
                <a:lnTo>
                  <a:pt x="356622" y="48994"/>
                </a:lnTo>
                <a:lnTo>
                  <a:pt x="360765" y="53137"/>
                </a:lnTo>
                <a:lnTo>
                  <a:pt x="363247" y="54173"/>
                </a:lnTo>
                <a:lnTo>
                  <a:pt x="368094" y="54173"/>
                </a:lnTo>
                <a:lnTo>
                  <a:pt x="369852" y="53704"/>
                </a:lnTo>
                <a:lnTo>
                  <a:pt x="373018" y="51789"/>
                </a:lnTo>
                <a:lnTo>
                  <a:pt x="374289" y="50499"/>
                </a:lnTo>
                <a:lnTo>
                  <a:pt x="375227" y="48896"/>
                </a:lnTo>
                <a:lnTo>
                  <a:pt x="376204" y="47294"/>
                </a:lnTo>
                <a:lnTo>
                  <a:pt x="376693" y="45535"/>
                </a:lnTo>
                <a:lnTo>
                  <a:pt x="376693" y="40727"/>
                </a:lnTo>
                <a:lnTo>
                  <a:pt x="375657" y="38245"/>
                </a:lnTo>
                <a:lnTo>
                  <a:pt x="371514" y="34102"/>
                </a:lnTo>
                <a:lnTo>
                  <a:pt x="369032" y="33066"/>
                </a:lnTo>
                <a:close/>
              </a:path>
              <a:path w="551814" h="122554">
                <a:moveTo>
                  <a:pt x="464373" y="0"/>
                </a:moveTo>
                <a:lnTo>
                  <a:pt x="449833" y="0"/>
                </a:lnTo>
                <a:lnTo>
                  <a:pt x="449833" y="120072"/>
                </a:lnTo>
                <a:lnTo>
                  <a:pt x="464373" y="120072"/>
                </a:lnTo>
                <a:lnTo>
                  <a:pt x="464373" y="0"/>
                </a:lnTo>
                <a:close/>
              </a:path>
              <a:path w="551814" h="122554">
                <a:moveTo>
                  <a:pt x="508066" y="0"/>
                </a:moveTo>
                <a:lnTo>
                  <a:pt x="493526" y="0"/>
                </a:lnTo>
                <a:lnTo>
                  <a:pt x="493526" y="120072"/>
                </a:lnTo>
                <a:lnTo>
                  <a:pt x="508066" y="120072"/>
                </a:lnTo>
                <a:lnTo>
                  <a:pt x="508066" y="0"/>
                </a:lnTo>
                <a:close/>
              </a:path>
              <a:path w="551814" h="122554">
                <a:moveTo>
                  <a:pt x="551759" y="0"/>
                </a:moveTo>
                <a:lnTo>
                  <a:pt x="537219" y="0"/>
                </a:lnTo>
                <a:lnTo>
                  <a:pt x="537219" y="120072"/>
                </a:lnTo>
                <a:lnTo>
                  <a:pt x="551759" y="120072"/>
                </a:lnTo>
                <a:lnTo>
                  <a:pt x="551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27255" y="3471718"/>
            <a:ext cx="3150707" cy="17072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37869" y="2524990"/>
            <a:ext cx="2919793" cy="234291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7873925" y="2946400"/>
            <a:ext cx="1739900" cy="12700"/>
          </a:xfrm>
          <a:custGeom>
            <a:avLst/>
            <a:gdLst/>
            <a:ahLst/>
            <a:cxnLst/>
            <a:rect l="l" t="t" r="r" b="b"/>
            <a:pathLst>
              <a:path w="1739900" h="12700">
                <a:moveTo>
                  <a:pt x="1739900" y="0"/>
                </a:moveTo>
                <a:lnTo>
                  <a:pt x="0" y="0"/>
                </a:lnTo>
                <a:lnTo>
                  <a:pt x="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863140" y="3245427"/>
            <a:ext cx="357505" cy="122555"/>
          </a:xfrm>
          <a:custGeom>
            <a:avLst/>
            <a:gdLst/>
            <a:ahLst/>
            <a:cxnLst/>
            <a:rect l="l" t="t" r="r" b="b"/>
            <a:pathLst>
              <a:path w="357504" h="122554">
                <a:moveTo>
                  <a:pt x="49952" y="0"/>
                </a:moveTo>
                <a:lnTo>
                  <a:pt x="0" y="0"/>
                </a:lnTo>
                <a:lnTo>
                  <a:pt x="0" y="120072"/>
                </a:lnTo>
                <a:lnTo>
                  <a:pt x="14540" y="120072"/>
                </a:lnTo>
                <a:lnTo>
                  <a:pt x="14540" y="73169"/>
                </a:lnTo>
                <a:lnTo>
                  <a:pt x="7973" y="73169"/>
                </a:lnTo>
                <a:lnTo>
                  <a:pt x="7973" y="60036"/>
                </a:lnTo>
                <a:lnTo>
                  <a:pt x="14540" y="60036"/>
                </a:lnTo>
                <a:lnTo>
                  <a:pt x="14540" y="12898"/>
                </a:lnTo>
                <a:lnTo>
                  <a:pt x="74441" y="12898"/>
                </a:lnTo>
                <a:lnTo>
                  <a:pt x="74146" y="12331"/>
                </a:lnTo>
                <a:lnTo>
                  <a:pt x="69690" y="7973"/>
                </a:lnTo>
                <a:lnTo>
                  <a:pt x="57652" y="1602"/>
                </a:lnTo>
                <a:lnTo>
                  <a:pt x="49952" y="0"/>
                </a:lnTo>
                <a:close/>
              </a:path>
              <a:path w="357504" h="122554">
                <a:moveTo>
                  <a:pt x="56518" y="66133"/>
                </a:moveTo>
                <a:lnTo>
                  <a:pt x="40102" y="66133"/>
                </a:lnTo>
                <a:lnTo>
                  <a:pt x="69182" y="120072"/>
                </a:lnTo>
                <a:lnTo>
                  <a:pt x="86067" y="120072"/>
                </a:lnTo>
                <a:lnTo>
                  <a:pt x="60372" y="73169"/>
                </a:lnTo>
                <a:lnTo>
                  <a:pt x="50108" y="73169"/>
                </a:lnTo>
                <a:lnTo>
                  <a:pt x="57749" y="71625"/>
                </a:lnTo>
                <a:lnTo>
                  <a:pt x="59135" y="70910"/>
                </a:lnTo>
                <a:lnTo>
                  <a:pt x="56518" y="66133"/>
                </a:lnTo>
                <a:close/>
              </a:path>
              <a:path w="357504" h="122554">
                <a:moveTo>
                  <a:pt x="14540" y="60036"/>
                </a:moveTo>
                <a:lnTo>
                  <a:pt x="7973" y="60036"/>
                </a:lnTo>
                <a:lnTo>
                  <a:pt x="7973" y="73169"/>
                </a:lnTo>
                <a:lnTo>
                  <a:pt x="14540" y="73169"/>
                </a:lnTo>
                <a:lnTo>
                  <a:pt x="14540" y="60036"/>
                </a:lnTo>
                <a:close/>
              </a:path>
              <a:path w="357504" h="122554">
                <a:moveTo>
                  <a:pt x="74441" y="12898"/>
                </a:moveTo>
                <a:lnTo>
                  <a:pt x="46590" y="12898"/>
                </a:lnTo>
                <a:lnTo>
                  <a:pt x="51808" y="13895"/>
                </a:lnTo>
                <a:lnTo>
                  <a:pt x="59704" y="17842"/>
                </a:lnTo>
                <a:lnTo>
                  <a:pt x="62576" y="20617"/>
                </a:lnTo>
                <a:lnTo>
                  <a:pt x="66172" y="27809"/>
                </a:lnTo>
                <a:lnTo>
                  <a:pt x="67071" y="32011"/>
                </a:lnTo>
                <a:lnTo>
                  <a:pt x="67071" y="41626"/>
                </a:lnTo>
                <a:lnTo>
                  <a:pt x="46747" y="60036"/>
                </a:lnTo>
                <a:lnTo>
                  <a:pt x="14540" y="60036"/>
                </a:lnTo>
                <a:lnTo>
                  <a:pt x="14540" y="73169"/>
                </a:lnTo>
                <a:lnTo>
                  <a:pt x="43895" y="73169"/>
                </a:lnTo>
                <a:lnTo>
                  <a:pt x="40102" y="66133"/>
                </a:lnTo>
                <a:lnTo>
                  <a:pt x="68327" y="66133"/>
                </a:lnTo>
                <a:lnTo>
                  <a:pt x="69710" y="65410"/>
                </a:lnTo>
                <a:lnTo>
                  <a:pt x="74146" y="61111"/>
                </a:lnTo>
                <a:lnTo>
                  <a:pt x="79931" y="50167"/>
                </a:lnTo>
                <a:lnTo>
                  <a:pt x="81377" y="43893"/>
                </a:lnTo>
                <a:lnTo>
                  <a:pt x="81377" y="29744"/>
                </a:lnTo>
                <a:lnTo>
                  <a:pt x="79931" y="23432"/>
                </a:lnTo>
                <a:lnTo>
                  <a:pt x="74441" y="12898"/>
                </a:lnTo>
                <a:close/>
              </a:path>
              <a:path w="357504" h="122554">
                <a:moveTo>
                  <a:pt x="59135" y="70910"/>
                </a:moveTo>
                <a:lnTo>
                  <a:pt x="57749" y="71625"/>
                </a:lnTo>
                <a:lnTo>
                  <a:pt x="50108" y="73169"/>
                </a:lnTo>
                <a:lnTo>
                  <a:pt x="60372" y="73169"/>
                </a:lnTo>
                <a:lnTo>
                  <a:pt x="59135" y="70910"/>
                </a:lnTo>
                <a:close/>
              </a:path>
              <a:path w="357504" h="122554">
                <a:moveTo>
                  <a:pt x="68327" y="66133"/>
                </a:moveTo>
                <a:lnTo>
                  <a:pt x="56518" y="66133"/>
                </a:lnTo>
                <a:lnTo>
                  <a:pt x="59135" y="70910"/>
                </a:lnTo>
                <a:lnTo>
                  <a:pt x="68327" y="66133"/>
                </a:lnTo>
                <a:close/>
              </a:path>
              <a:path w="357504" h="122554">
                <a:moveTo>
                  <a:pt x="147477" y="28845"/>
                </a:moveTo>
                <a:lnTo>
                  <a:pt x="131217" y="28845"/>
                </a:lnTo>
                <a:lnTo>
                  <a:pt x="124083" y="30780"/>
                </a:lnTo>
                <a:lnTo>
                  <a:pt x="98541" y="66133"/>
                </a:lnTo>
                <a:lnTo>
                  <a:pt x="98541" y="84817"/>
                </a:lnTo>
                <a:lnTo>
                  <a:pt x="124083" y="120014"/>
                </a:lnTo>
                <a:lnTo>
                  <a:pt x="131217" y="121948"/>
                </a:lnTo>
                <a:lnTo>
                  <a:pt x="147477" y="121948"/>
                </a:lnTo>
                <a:lnTo>
                  <a:pt x="154590" y="120014"/>
                </a:lnTo>
                <a:lnTo>
                  <a:pt x="166824" y="112275"/>
                </a:lnTo>
                <a:lnTo>
                  <a:pt x="169251" y="109519"/>
                </a:lnTo>
                <a:lnTo>
                  <a:pt x="133171" y="109519"/>
                </a:lnTo>
                <a:lnTo>
                  <a:pt x="128090" y="107936"/>
                </a:lnTo>
                <a:lnTo>
                  <a:pt x="120116" y="101604"/>
                </a:lnTo>
                <a:lnTo>
                  <a:pt x="117165" y="97441"/>
                </a:lnTo>
                <a:lnTo>
                  <a:pt x="113335" y="87123"/>
                </a:lnTo>
                <a:lnTo>
                  <a:pt x="112377" y="81533"/>
                </a:lnTo>
                <a:lnTo>
                  <a:pt x="112377" y="69495"/>
                </a:lnTo>
                <a:lnTo>
                  <a:pt x="133171" y="41275"/>
                </a:lnTo>
                <a:lnTo>
                  <a:pt x="169243" y="41275"/>
                </a:lnTo>
                <a:lnTo>
                  <a:pt x="166824" y="38519"/>
                </a:lnTo>
                <a:lnTo>
                  <a:pt x="154590" y="30780"/>
                </a:lnTo>
                <a:lnTo>
                  <a:pt x="147477" y="28845"/>
                </a:lnTo>
                <a:close/>
              </a:path>
              <a:path w="357504" h="122554">
                <a:moveTo>
                  <a:pt x="169243" y="41275"/>
                </a:moveTo>
                <a:lnTo>
                  <a:pt x="145522" y="41275"/>
                </a:lnTo>
                <a:lnTo>
                  <a:pt x="150603" y="42877"/>
                </a:lnTo>
                <a:lnTo>
                  <a:pt x="158577" y="49287"/>
                </a:lnTo>
                <a:lnTo>
                  <a:pt x="161528" y="53489"/>
                </a:lnTo>
                <a:lnTo>
                  <a:pt x="165358" y="63886"/>
                </a:lnTo>
                <a:lnTo>
                  <a:pt x="166316" y="69495"/>
                </a:lnTo>
                <a:lnTo>
                  <a:pt x="166316" y="81533"/>
                </a:lnTo>
                <a:lnTo>
                  <a:pt x="145522" y="109519"/>
                </a:lnTo>
                <a:lnTo>
                  <a:pt x="169251" y="109519"/>
                </a:lnTo>
                <a:lnTo>
                  <a:pt x="171593" y="106861"/>
                </a:lnTo>
                <a:lnTo>
                  <a:pt x="174993" y="99904"/>
                </a:lnTo>
                <a:lnTo>
                  <a:pt x="178433" y="92946"/>
                </a:lnTo>
                <a:lnTo>
                  <a:pt x="180153" y="84817"/>
                </a:lnTo>
                <a:lnTo>
                  <a:pt x="180153" y="66133"/>
                </a:lnTo>
                <a:lnTo>
                  <a:pt x="178433" y="57945"/>
                </a:lnTo>
                <a:lnTo>
                  <a:pt x="174993" y="50948"/>
                </a:lnTo>
                <a:lnTo>
                  <a:pt x="171593" y="43952"/>
                </a:lnTo>
                <a:lnTo>
                  <a:pt x="169243" y="41275"/>
                </a:lnTo>
                <a:close/>
              </a:path>
              <a:path w="357504" h="122554">
                <a:moveTo>
                  <a:pt x="215110" y="0"/>
                </a:moveTo>
                <a:lnTo>
                  <a:pt x="201274" y="0"/>
                </a:lnTo>
                <a:lnTo>
                  <a:pt x="201274" y="120072"/>
                </a:lnTo>
                <a:lnTo>
                  <a:pt x="215110" y="120072"/>
                </a:lnTo>
                <a:lnTo>
                  <a:pt x="215110" y="0"/>
                </a:lnTo>
                <a:close/>
              </a:path>
              <a:path w="357504" h="122554">
                <a:moveTo>
                  <a:pt x="281493" y="28845"/>
                </a:moveTo>
                <a:lnTo>
                  <a:pt x="268673" y="28845"/>
                </a:lnTo>
                <a:lnTo>
                  <a:pt x="261559" y="30839"/>
                </a:lnTo>
                <a:lnTo>
                  <a:pt x="249403" y="38773"/>
                </a:lnTo>
                <a:lnTo>
                  <a:pt x="244674" y="44284"/>
                </a:lnTo>
                <a:lnTo>
                  <a:pt x="237912" y="58394"/>
                </a:lnTo>
                <a:lnTo>
                  <a:pt x="236231" y="66524"/>
                </a:lnTo>
                <a:lnTo>
                  <a:pt x="236231" y="84973"/>
                </a:lnTo>
                <a:lnTo>
                  <a:pt x="262048" y="120033"/>
                </a:lnTo>
                <a:lnTo>
                  <a:pt x="269533" y="121948"/>
                </a:lnTo>
                <a:lnTo>
                  <a:pt x="284307" y="121948"/>
                </a:lnTo>
                <a:lnTo>
                  <a:pt x="289799" y="121010"/>
                </a:lnTo>
                <a:lnTo>
                  <a:pt x="299571" y="117219"/>
                </a:lnTo>
                <a:lnTo>
                  <a:pt x="303675" y="114561"/>
                </a:lnTo>
                <a:lnTo>
                  <a:pt x="308583" y="109519"/>
                </a:lnTo>
                <a:lnTo>
                  <a:pt x="272621" y="109519"/>
                </a:lnTo>
                <a:lnTo>
                  <a:pt x="267715" y="108307"/>
                </a:lnTo>
                <a:lnTo>
                  <a:pt x="250068" y="79735"/>
                </a:lnTo>
                <a:lnTo>
                  <a:pt x="246081" y="79735"/>
                </a:lnTo>
                <a:lnTo>
                  <a:pt x="246081" y="67775"/>
                </a:lnTo>
                <a:lnTo>
                  <a:pt x="250068" y="67775"/>
                </a:lnTo>
                <a:lnTo>
                  <a:pt x="250068" y="64922"/>
                </a:lnTo>
                <a:lnTo>
                  <a:pt x="271292" y="41275"/>
                </a:lnTo>
                <a:lnTo>
                  <a:pt x="305842" y="41275"/>
                </a:lnTo>
                <a:lnTo>
                  <a:pt x="299434" y="35294"/>
                </a:lnTo>
                <a:lnTo>
                  <a:pt x="295271" y="32754"/>
                </a:lnTo>
                <a:lnTo>
                  <a:pt x="286125" y="29627"/>
                </a:lnTo>
                <a:lnTo>
                  <a:pt x="281493" y="28845"/>
                </a:lnTo>
                <a:close/>
              </a:path>
              <a:path w="357504" h="122554">
                <a:moveTo>
                  <a:pt x="300724" y="95448"/>
                </a:moveTo>
                <a:lnTo>
                  <a:pt x="281845" y="109519"/>
                </a:lnTo>
                <a:lnTo>
                  <a:pt x="308583" y="109519"/>
                </a:lnTo>
                <a:lnTo>
                  <a:pt x="310319" y="107721"/>
                </a:lnTo>
                <a:lnTo>
                  <a:pt x="312684" y="103734"/>
                </a:lnTo>
                <a:lnTo>
                  <a:pt x="314091" y="99200"/>
                </a:lnTo>
                <a:lnTo>
                  <a:pt x="300724" y="95448"/>
                </a:lnTo>
                <a:close/>
              </a:path>
              <a:path w="357504" h="122554">
                <a:moveTo>
                  <a:pt x="250068" y="67775"/>
                </a:moveTo>
                <a:lnTo>
                  <a:pt x="246081" y="67775"/>
                </a:lnTo>
                <a:lnTo>
                  <a:pt x="246081" y="79735"/>
                </a:lnTo>
                <a:lnTo>
                  <a:pt x="250068" y="79735"/>
                </a:lnTo>
                <a:lnTo>
                  <a:pt x="250068" y="67775"/>
                </a:lnTo>
                <a:close/>
              </a:path>
              <a:path w="357504" h="122554">
                <a:moveTo>
                  <a:pt x="305842" y="41275"/>
                </a:moveTo>
                <a:lnTo>
                  <a:pt x="281806" y="41275"/>
                </a:lnTo>
                <a:lnTo>
                  <a:pt x="286145" y="42428"/>
                </a:lnTo>
                <a:lnTo>
                  <a:pt x="293532" y="47040"/>
                </a:lnTo>
                <a:lnTo>
                  <a:pt x="296385" y="50186"/>
                </a:lnTo>
                <a:lnTo>
                  <a:pt x="298378" y="54173"/>
                </a:lnTo>
                <a:lnTo>
                  <a:pt x="300411" y="58160"/>
                </a:lnTo>
                <a:lnTo>
                  <a:pt x="301427" y="62694"/>
                </a:lnTo>
                <a:lnTo>
                  <a:pt x="301427" y="67775"/>
                </a:lnTo>
                <a:lnTo>
                  <a:pt x="250068" y="67775"/>
                </a:lnTo>
                <a:lnTo>
                  <a:pt x="250068" y="79735"/>
                </a:lnTo>
                <a:lnTo>
                  <a:pt x="315498" y="79735"/>
                </a:lnTo>
                <a:lnTo>
                  <a:pt x="315412" y="64922"/>
                </a:lnTo>
                <a:lnTo>
                  <a:pt x="314384" y="58394"/>
                </a:lnTo>
                <a:lnTo>
                  <a:pt x="309928" y="46903"/>
                </a:lnTo>
                <a:lnTo>
                  <a:pt x="306938" y="42291"/>
                </a:lnTo>
                <a:lnTo>
                  <a:pt x="305842" y="41275"/>
                </a:lnTo>
                <a:close/>
              </a:path>
              <a:path w="357504" h="122554">
                <a:moveTo>
                  <a:pt x="349523" y="99904"/>
                </a:moveTo>
                <a:lnTo>
                  <a:pt x="343738" y="99904"/>
                </a:lnTo>
                <a:lnTo>
                  <a:pt x="341256" y="100940"/>
                </a:lnTo>
                <a:lnTo>
                  <a:pt x="337113" y="105083"/>
                </a:lnTo>
                <a:lnTo>
                  <a:pt x="336077" y="107565"/>
                </a:lnTo>
                <a:lnTo>
                  <a:pt x="336077" y="113349"/>
                </a:lnTo>
                <a:lnTo>
                  <a:pt x="337113" y="115831"/>
                </a:lnTo>
                <a:lnTo>
                  <a:pt x="341256" y="119975"/>
                </a:lnTo>
                <a:lnTo>
                  <a:pt x="343738" y="121010"/>
                </a:lnTo>
                <a:lnTo>
                  <a:pt x="348585" y="121010"/>
                </a:lnTo>
                <a:lnTo>
                  <a:pt x="350344" y="120541"/>
                </a:lnTo>
                <a:lnTo>
                  <a:pt x="353510" y="118626"/>
                </a:lnTo>
                <a:lnTo>
                  <a:pt x="354780" y="117336"/>
                </a:lnTo>
                <a:lnTo>
                  <a:pt x="355718" y="115734"/>
                </a:lnTo>
                <a:lnTo>
                  <a:pt x="356695" y="114131"/>
                </a:lnTo>
                <a:lnTo>
                  <a:pt x="357184" y="112372"/>
                </a:lnTo>
                <a:lnTo>
                  <a:pt x="357184" y="107565"/>
                </a:lnTo>
                <a:lnTo>
                  <a:pt x="356148" y="105083"/>
                </a:lnTo>
                <a:lnTo>
                  <a:pt x="352005" y="100940"/>
                </a:lnTo>
                <a:lnTo>
                  <a:pt x="349523" y="99904"/>
                </a:lnTo>
                <a:close/>
              </a:path>
              <a:path w="357504" h="122554">
                <a:moveTo>
                  <a:pt x="349523" y="33066"/>
                </a:moveTo>
                <a:lnTo>
                  <a:pt x="343738" y="33066"/>
                </a:lnTo>
                <a:lnTo>
                  <a:pt x="341256" y="34102"/>
                </a:lnTo>
                <a:lnTo>
                  <a:pt x="337113" y="38245"/>
                </a:lnTo>
                <a:lnTo>
                  <a:pt x="336077" y="40727"/>
                </a:lnTo>
                <a:lnTo>
                  <a:pt x="336077" y="46512"/>
                </a:lnTo>
                <a:lnTo>
                  <a:pt x="337113" y="48994"/>
                </a:lnTo>
                <a:lnTo>
                  <a:pt x="341256" y="53137"/>
                </a:lnTo>
                <a:lnTo>
                  <a:pt x="343738" y="54173"/>
                </a:lnTo>
                <a:lnTo>
                  <a:pt x="348585" y="54173"/>
                </a:lnTo>
                <a:lnTo>
                  <a:pt x="350344" y="53704"/>
                </a:lnTo>
                <a:lnTo>
                  <a:pt x="353510" y="51789"/>
                </a:lnTo>
                <a:lnTo>
                  <a:pt x="354780" y="50499"/>
                </a:lnTo>
                <a:lnTo>
                  <a:pt x="355718" y="48896"/>
                </a:lnTo>
                <a:lnTo>
                  <a:pt x="356695" y="47294"/>
                </a:lnTo>
                <a:lnTo>
                  <a:pt x="357184" y="45535"/>
                </a:lnTo>
                <a:lnTo>
                  <a:pt x="357184" y="40727"/>
                </a:lnTo>
                <a:lnTo>
                  <a:pt x="356148" y="38245"/>
                </a:lnTo>
                <a:lnTo>
                  <a:pt x="352005" y="34102"/>
                </a:lnTo>
                <a:lnTo>
                  <a:pt x="349523" y="3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93464" y="3243785"/>
            <a:ext cx="1939734" cy="123825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7852821" y="3651827"/>
            <a:ext cx="551815" cy="122555"/>
          </a:xfrm>
          <a:custGeom>
            <a:avLst/>
            <a:gdLst/>
            <a:ahLst/>
            <a:cxnLst/>
            <a:rect l="l" t="t" r="r" b="b"/>
            <a:pathLst>
              <a:path w="551815" h="122554">
                <a:moveTo>
                  <a:pt x="146543" y="28845"/>
                </a:moveTo>
                <a:lnTo>
                  <a:pt x="133723" y="28845"/>
                </a:lnTo>
                <a:lnTo>
                  <a:pt x="126609" y="30839"/>
                </a:lnTo>
                <a:lnTo>
                  <a:pt x="114454" y="38773"/>
                </a:lnTo>
                <a:lnTo>
                  <a:pt x="109724" y="44284"/>
                </a:lnTo>
                <a:lnTo>
                  <a:pt x="102962" y="58394"/>
                </a:lnTo>
                <a:lnTo>
                  <a:pt x="101282" y="66524"/>
                </a:lnTo>
                <a:lnTo>
                  <a:pt x="101282" y="84973"/>
                </a:lnTo>
                <a:lnTo>
                  <a:pt x="127098" y="120033"/>
                </a:lnTo>
                <a:lnTo>
                  <a:pt x="134583" y="121948"/>
                </a:lnTo>
                <a:lnTo>
                  <a:pt x="149358" y="121948"/>
                </a:lnTo>
                <a:lnTo>
                  <a:pt x="154849" y="121010"/>
                </a:lnTo>
                <a:lnTo>
                  <a:pt x="164621" y="117219"/>
                </a:lnTo>
                <a:lnTo>
                  <a:pt x="168725" y="114561"/>
                </a:lnTo>
                <a:lnTo>
                  <a:pt x="173633" y="109519"/>
                </a:lnTo>
                <a:lnTo>
                  <a:pt x="137671" y="109519"/>
                </a:lnTo>
                <a:lnTo>
                  <a:pt x="132765" y="108307"/>
                </a:lnTo>
                <a:lnTo>
                  <a:pt x="115118" y="79735"/>
                </a:lnTo>
                <a:lnTo>
                  <a:pt x="111131" y="79735"/>
                </a:lnTo>
                <a:lnTo>
                  <a:pt x="111131" y="67775"/>
                </a:lnTo>
                <a:lnTo>
                  <a:pt x="115118" y="67775"/>
                </a:lnTo>
                <a:lnTo>
                  <a:pt x="115118" y="64922"/>
                </a:lnTo>
                <a:lnTo>
                  <a:pt x="136342" y="41274"/>
                </a:lnTo>
                <a:lnTo>
                  <a:pt x="170892" y="41274"/>
                </a:lnTo>
                <a:lnTo>
                  <a:pt x="164484" y="35294"/>
                </a:lnTo>
                <a:lnTo>
                  <a:pt x="160321" y="32754"/>
                </a:lnTo>
                <a:lnTo>
                  <a:pt x="151175" y="29627"/>
                </a:lnTo>
                <a:lnTo>
                  <a:pt x="146543" y="28845"/>
                </a:lnTo>
                <a:close/>
              </a:path>
              <a:path w="551815" h="122554">
                <a:moveTo>
                  <a:pt x="16650" y="0"/>
                </a:moveTo>
                <a:lnTo>
                  <a:pt x="0" y="0"/>
                </a:lnTo>
                <a:lnTo>
                  <a:pt x="43385" y="70589"/>
                </a:lnTo>
                <a:lnTo>
                  <a:pt x="43385" y="120072"/>
                </a:lnTo>
                <a:lnTo>
                  <a:pt x="57925" y="120072"/>
                </a:lnTo>
                <a:lnTo>
                  <a:pt x="57925" y="70589"/>
                </a:lnTo>
                <a:lnTo>
                  <a:pt x="66862" y="56049"/>
                </a:lnTo>
                <a:lnTo>
                  <a:pt x="49952" y="56049"/>
                </a:lnTo>
                <a:lnTo>
                  <a:pt x="16650" y="0"/>
                </a:lnTo>
                <a:close/>
              </a:path>
              <a:path w="551815" h="122554">
                <a:moveTo>
                  <a:pt x="165774" y="95448"/>
                </a:moveTo>
                <a:lnTo>
                  <a:pt x="146895" y="109519"/>
                </a:lnTo>
                <a:lnTo>
                  <a:pt x="173633" y="109519"/>
                </a:lnTo>
                <a:lnTo>
                  <a:pt x="175369" y="107721"/>
                </a:lnTo>
                <a:lnTo>
                  <a:pt x="177734" y="103734"/>
                </a:lnTo>
                <a:lnTo>
                  <a:pt x="179141" y="99200"/>
                </a:lnTo>
                <a:lnTo>
                  <a:pt x="165774" y="95448"/>
                </a:lnTo>
                <a:close/>
              </a:path>
              <a:path w="551815" h="122554">
                <a:moveTo>
                  <a:pt x="115118" y="67775"/>
                </a:moveTo>
                <a:lnTo>
                  <a:pt x="111131" y="67775"/>
                </a:lnTo>
                <a:lnTo>
                  <a:pt x="111131" y="79735"/>
                </a:lnTo>
                <a:lnTo>
                  <a:pt x="115118" y="79735"/>
                </a:lnTo>
                <a:lnTo>
                  <a:pt x="115118" y="67775"/>
                </a:lnTo>
                <a:close/>
              </a:path>
              <a:path w="551815" h="122554">
                <a:moveTo>
                  <a:pt x="170892" y="41274"/>
                </a:moveTo>
                <a:lnTo>
                  <a:pt x="146856" y="41274"/>
                </a:lnTo>
                <a:lnTo>
                  <a:pt x="151195" y="42428"/>
                </a:lnTo>
                <a:lnTo>
                  <a:pt x="158582" y="47040"/>
                </a:lnTo>
                <a:lnTo>
                  <a:pt x="161435" y="50186"/>
                </a:lnTo>
                <a:lnTo>
                  <a:pt x="163429" y="54173"/>
                </a:lnTo>
                <a:lnTo>
                  <a:pt x="165461" y="58160"/>
                </a:lnTo>
                <a:lnTo>
                  <a:pt x="166477" y="62694"/>
                </a:lnTo>
                <a:lnTo>
                  <a:pt x="166477" y="67775"/>
                </a:lnTo>
                <a:lnTo>
                  <a:pt x="115118" y="67775"/>
                </a:lnTo>
                <a:lnTo>
                  <a:pt x="115118" y="79735"/>
                </a:lnTo>
                <a:lnTo>
                  <a:pt x="180548" y="79735"/>
                </a:lnTo>
                <a:lnTo>
                  <a:pt x="180462" y="64922"/>
                </a:lnTo>
                <a:lnTo>
                  <a:pt x="179434" y="58394"/>
                </a:lnTo>
                <a:lnTo>
                  <a:pt x="174979" y="46903"/>
                </a:lnTo>
                <a:lnTo>
                  <a:pt x="171988" y="42291"/>
                </a:lnTo>
                <a:lnTo>
                  <a:pt x="170892" y="41274"/>
                </a:lnTo>
                <a:close/>
              </a:path>
              <a:path w="551815" h="122554">
                <a:moveTo>
                  <a:pt x="101311" y="0"/>
                </a:moveTo>
                <a:lnTo>
                  <a:pt x="84660" y="0"/>
                </a:lnTo>
                <a:lnTo>
                  <a:pt x="51359" y="56049"/>
                </a:lnTo>
                <a:lnTo>
                  <a:pt x="66862" y="56049"/>
                </a:lnTo>
                <a:lnTo>
                  <a:pt x="101311" y="0"/>
                </a:lnTo>
                <a:close/>
              </a:path>
              <a:path w="551815" h="122554">
                <a:moveTo>
                  <a:pt x="264434" y="41040"/>
                </a:moveTo>
                <a:lnTo>
                  <a:pt x="242910" y="41040"/>
                </a:lnTo>
                <a:lnTo>
                  <a:pt x="247659" y="42643"/>
                </a:lnTo>
                <a:lnTo>
                  <a:pt x="250786" y="45848"/>
                </a:lnTo>
                <a:lnTo>
                  <a:pt x="253952" y="49053"/>
                </a:lnTo>
                <a:lnTo>
                  <a:pt x="255535" y="53548"/>
                </a:lnTo>
                <a:lnTo>
                  <a:pt x="255535" y="62029"/>
                </a:lnTo>
                <a:lnTo>
                  <a:pt x="242226" y="66778"/>
                </a:lnTo>
                <a:lnTo>
                  <a:pt x="237790" y="67306"/>
                </a:lnTo>
                <a:lnTo>
                  <a:pt x="198391" y="85168"/>
                </a:lnTo>
                <a:lnTo>
                  <a:pt x="197375" y="100373"/>
                </a:lnTo>
                <a:lnTo>
                  <a:pt x="198743" y="105376"/>
                </a:lnTo>
                <a:lnTo>
                  <a:pt x="204215" y="113623"/>
                </a:lnTo>
                <a:lnTo>
                  <a:pt x="207909" y="116769"/>
                </a:lnTo>
                <a:lnTo>
                  <a:pt x="217211" y="121108"/>
                </a:lnTo>
                <a:lnTo>
                  <a:pt x="222390" y="122183"/>
                </a:lnTo>
                <a:lnTo>
                  <a:pt x="233334" y="122183"/>
                </a:lnTo>
                <a:lnTo>
                  <a:pt x="253931" y="109753"/>
                </a:lnTo>
                <a:lnTo>
                  <a:pt x="224696" y="109753"/>
                </a:lnTo>
                <a:lnTo>
                  <a:pt x="220143" y="108542"/>
                </a:lnTo>
                <a:lnTo>
                  <a:pt x="216547" y="106118"/>
                </a:lnTo>
                <a:lnTo>
                  <a:pt x="212990" y="103656"/>
                </a:lnTo>
                <a:lnTo>
                  <a:pt x="211211" y="100021"/>
                </a:lnTo>
                <a:lnTo>
                  <a:pt x="211211" y="91696"/>
                </a:lnTo>
                <a:lnTo>
                  <a:pt x="237419" y="79266"/>
                </a:lnTo>
                <a:lnTo>
                  <a:pt x="239842" y="78954"/>
                </a:lnTo>
                <a:lnTo>
                  <a:pt x="255535" y="74810"/>
                </a:lnTo>
                <a:lnTo>
                  <a:pt x="269372" y="74810"/>
                </a:lnTo>
                <a:lnTo>
                  <a:pt x="269364" y="53548"/>
                </a:lnTo>
                <a:lnTo>
                  <a:pt x="268199" y="47880"/>
                </a:lnTo>
                <a:lnTo>
                  <a:pt x="264434" y="41040"/>
                </a:lnTo>
                <a:close/>
              </a:path>
              <a:path w="551815" h="122554">
                <a:moveTo>
                  <a:pt x="269372" y="107877"/>
                </a:moveTo>
                <a:lnTo>
                  <a:pt x="255535" y="107877"/>
                </a:lnTo>
                <a:lnTo>
                  <a:pt x="255535" y="120072"/>
                </a:lnTo>
                <a:lnTo>
                  <a:pt x="269372" y="120072"/>
                </a:lnTo>
                <a:lnTo>
                  <a:pt x="269372" y="107877"/>
                </a:lnTo>
                <a:close/>
              </a:path>
              <a:path w="551815" h="122554">
                <a:moveTo>
                  <a:pt x="269372" y="74810"/>
                </a:moveTo>
                <a:lnTo>
                  <a:pt x="255535" y="74810"/>
                </a:lnTo>
                <a:lnTo>
                  <a:pt x="255535" y="91227"/>
                </a:lnTo>
                <a:lnTo>
                  <a:pt x="254558" y="94803"/>
                </a:lnTo>
                <a:lnTo>
                  <a:pt x="252604" y="98204"/>
                </a:lnTo>
                <a:lnTo>
                  <a:pt x="250688" y="101604"/>
                </a:lnTo>
                <a:lnTo>
                  <a:pt x="247835" y="104379"/>
                </a:lnTo>
                <a:lnTo>
                  <a:pt x="240292" y="108679"/>
                </a:lnTo>
                <a:lnTo>
                  <a:pt x="235679" y="109753"/>
                </a:lnTo>
                <a:lnTo>
                  <a:pt x="253931" y="109753"/>
                </a:lnTo>
                <a:lnTo>
                  <a:pt x="254832" y="107877"/>
                </a:lnTo>
                <a:lnTo>
                  <a:pt x="269372" y="107877"/>
                </a:lnTo>
                <a:lnTo>
                  <a:pt x="269372" y="74810"/>
                </a:lnTo>
                <a:close/>
              </a:path>
              <a:path w="551815" h="122554">
                <a:moveTo>
                  <a:pt x="238963" y="28845"/>
                </a:moveTo>
                <a:lnTo>
                  <a:pt x="231536" y="28845"/>
                </a:lnTo>
                <a:lnTo>
                  <a:pt x="226924" y="29470"/>
                </a:lnTo>
                <a:lnTo>
                  <a:pt x="199955" y="49952"/>
                </a:lnTo>
                <a:lnTo>
                  <a:pt x="213088" y="54642"/>
                </a:lnTo>
                <a:lnTo>
                  <a:pt x="214612" y="51359"/>
                </a:lnTo>
                <a:lnTo>
                  <a:pt x="217250" y="48271"/>
                </a:lnTo>
                <a:lnTo>
                  <a:pt x="224755" y="42486"/>
                </a:lnTo>
                <a:lnTo>
                  <a:pt x="229934" y="41040"/>
                </a:lnTo>
                <a:lnTo>
                  <a:pt x="264434" y="41040"/>
                </a:lnTo>
                <a:lnTo>
                  <a:pt x="263509" y="39359"/>
                </a:lnTo>
                <a:lnTo>
                  <a:pt x="260558" y="36174"/>
                </a:lnTo>
                <a:lnTo>
                  <a:pt x="253432" y="31933"/>
                </a:lnTo>
                <a:lnTo>
                  <a:pt x="249829" y="30565"/>
                </a:lnTo>
                <a:lnTo>
                  <a:pt x="246037" y="29900"/>
                </a:lnTo>
                <a:lnTo>
                  <a:pt x="242285" y="29197"/>
                </a:lnTo>
                <a:lnTo>
                  <a:pt x="238963" y="28845"/>
                </a:lnTo>
                <a:close/>
              </a:path>
              <a:path w="551815" h="122554">
                <a:moveTo>
                  <a:pt x="307994" y="30018"/>
                </a:moveTo>
                <a:lnTo>
                  <a:pt x="294626" y="30018"/>
                </a:lnTo>
                <a:lnTo>
                  <a:pt x="294626" y="120072"/>
                </a:lnTo>
                <a:lnTo>
                  <a:pt x="308463" y="120072"/>
                </a:lnTo>
                <a:lnTo>
                  <a:pt x="308463" y="59020"/>
                </a:lnTo>
                <a:lnTo>
                  <a:pt x="309440" y="55404"/>
                </a:lnTo>
                <a:lnTo>
                  <a:pt x="313388" y="49033"/>
                </a:lnTo>
                <a:lnTo>
                  <a:pt x="316085" y="46532"/>
                </a:lnTo>
                <a:lnTo>
                  <a:pt x="321564" y="43620"/>
                </a:lnTo>
                <a:lnTo>
                  <a:pt x="307994" y="43620"/>
                </a:lnTo>
                <a:lnTo>
                  <a:pt x="307994" y="30018"/>
                </a:lnTo>
                <a:close/>
              </a:path>
              <a:path w="551815" h="122554">
                <a:moveTo>
                  <a:pt x="333400" y="28611"/>
                </a:moveTo>
                <a:lnTo>
                  <a:pt x="326990" y="28611"/>
                </a:lnTo>
                <a:lnTo>
                  <a:pt x="322113" y="30018"/>
                </a:lnTo>
                <a:lnTo>
                  <a:pt x="313544" y="35548"/>
                </a:lnTo>
                <a:lnTo>
                  <a:pt x="310573" y="39164"/>
                </a:lnTo>
                <a:lnTo>
                  <a:pt x="308932" y="43620"/>
                </a:lnTo>
                <a:lnTo>
                  <a:pt x="321564" y="43620"/>
                </a:lnTo>
                <a:lnTo>
                  <a:pt x="322925" y="42897"/>
                </a:lnTo>
                <a:lnTo>
                  <a:pt x="326833" y="41978"/>
                </a:lnTo>
                <a:lnTo>
                  <a:pt x="339653" y="41978"/>
                </a:lnTo>
                <a:lnTo>
                  <a:pt x="339653" y="28845"/>
                </a:lnTo>
                <a:lnTo>
                  <a:pt x="338872" y="28767"/>
                </a:lnTo>
                <a:lnTo>
                  <a:pt x="337719" y="28708"/>
                </a:lnTo>
                <a:lnTo>
                  <a:pt x="333400" y="28611"/>
                </a:lnTo>
                <a:close/>
              </a:path>
              <a:path w="551815" h="122554">
                <a:moveTo>
                  <a:pt x="339653" y="41978"/>
                </a:moveTo>
                <a:lnTo>
                  <a:pt x="333048" y="41978"/>
                </a:lnTo>
                <a:lnTo>
                  <a:pt x="334787" y="42115"/>
                </a:lnTo>
                <a:lnTo>
                  <a:pt x="336429" y="42388"/>
                </a:lnTo>
                <a:lnTo>
                  <a:pt x="338110" y="42623"/>
                </a:lnTo>
                <a:lnTo>
                  <a:pt x="339184" y="42799"/>
                </a:lnTo>
                <a:lnTo>
                  <a:pt x="339653" y="42916"/>
                </a:lnTo>
                <a:lnTo>
                  <a:pt x="339653" y="41978"/>
                </a:lnTo>
                <a:close/>
              </a:path>
              <a:path w="551815" h="122554">
                <a:moveTo>
                  <a:pt x="369032" y="99904"/>
                </a:moveTo>
                <a:lnTo>
                  <a:pt x="363247" y="99904"/>
                </a:lnTo>
                <a:lnTo>
                  <a:pt x="360765" y="100940"/>
                </a:lnTo>
                <a:lnTo>
                  <a:pt x="356622" y="105083"/>
                </a:lnTo>
                <a:lnTo>
                  <a:pt x="355586" y="107565"/>
                </a:lnTo>
                <a:lnTo>
                  <a:pt x="355586" y="113349"/>
                </a:lnTo>
                <a:lnTo>
                  <a:pt x="356622" y="115831"/>
                </a:lnTo>
                <a:lnTo>
                  <a:pt x="360765" y="119975"/>
                </a:lnTo>
                <a:lnTo>
                  <a:pt x="363247" y="121010"/>
                </a:lnTo>
                <a:lnTo>
                  <a:pt x="368094" y="121010"/>
                </a:lnTo>
                <a:lnTo>
                  <a:pt x="369852" y="120541"/>
                </a:lnTo>
                <a:lnTo>
                  <a:pt x="373018" y="118626"/>
                </a:lnTo>
                <a:lnTo>
                  <a:pt x="374289" y="117336"/>
                </a:lnTo>
                <a:lnTo>
                  <a:pt x="375227" y="115734"/>
                </a:lnTo>
                <a:lnTo>
                  <a:pt x="376204" y="114131"/>
                </a:lnTo>
                <a:lnTo>
                  <a:pt x="376693" y="112372"/>
                </a:lnTo>
                <a:lnTo>
                  <a:pt x="376693" y="107565"/>
                </a:lnTo>
                <a:lnTo>
                  <a:pt x="375657" y="105083"/>
                </a:lnTo>
                <a:lnTo>
                  <a:pt x="371514" y="100940"/>
                </a:lnTo>
                <a:lnTo>
                  <a:pt x="369032" y="99904"/>
                </a:lnTo>
                <a:close/>
              </a:path>
              <a:path w="551815" h="122554">
                <a:moveTo>
                  <a:pt x="369032" y="33066"/>
                </a:moveTo>
                <a:lnTo>
                  <a:pt x="363247" y="33066"/>
                </a:lnTo>
                <a:lnTo>
                  <a:pt x="360765" y="34102"/>
                </a:lnTo>
                <a:lnTo>
                  <a:pt x="356622" y="38245"/>
                </a:lnTo>
                <a:lnTo>
                  <a:pt x="355586" y="40727"/>
                </a:lnTo>
                <a:lnTo>
                  <a:pt x="355586" y="46512"/>
                </a:lnTo>
                <a:lnTo>
                  <a:pt x="356622" y="48994"/>
                </a:lnTo>
                <a:lnTo>
                  <a:pt x="360765" y="53137"/>
                </a:lnTo>
                <a:lnTo>
                  <a:pt x="363247" y="54173"/>
                </a:lnTo>
                <a:lnTo>
                  <a:pt x="368094" y="54173"/>
                </a:lnTo>
                <a:lnTo>
                  <a:pt x="369852" y="53704"/>
                </a:lnTo>
                <a:lnTo>
                  <a:pt x="373018" y="51789"/>
                </a:lnTo>
                <a:lnTo>
                  <a:pt x="374289" y="50499"/>
                </a:lnTo>
                <a:lnTo>
                  <a:pt x="375227" y="48896"/>
                </a:lnTo>
                <a:lnTo>
                  <a:pt x="376204" y="47294"/>
                </a:lnTo>
                <a:lnTo>
                  <a:pt x="376693" y="45535"/>
                </a:lnTo>
                <a:lnTo>
                  <a:pt x="376693" y="40727"/>
                </a:lnTo>
                <a:lnTo>
                  <a:pt x="375657" y="38245"/>
                </a:lnTo>
                <a:lnTo>
                  <a:pt x="371514" y="34102"/>
                </a:lnTo>
                <a:lnTo>
                  <a:pt x="369032" y="33066"/>
                </a:lnTo>
                <a:close/>
              </a:path>
              <a:path w="551815" h="122554">
                <a:moveTo>
                  <a:pt x="464373" y="0"/>
                </a:moveTo>
                <a:lnTo>
                  <a:pt x="449833" y="0"/>
                </a:lnTo>
                <a:lnTo>
                  <a:pt x="449833" y="120072"/>
                </a:lnTo>
                <a:lnTo>
                  <a:pt x="464373" y="120072"/>
                </a:lnTo>
                <a:lnTo>
                  <a:pt x="464373" y="0"/>
                </a:lnTo>
                <a:close/>
              </a:path>
              <a:path w="551815" h="122554">
                <a:moveTo>
                  <a:pt x="508066" y="0"/>
                </a:moveTo>
                <a:lnTo>
                  <a:pt x="493526" y="0"/>
                </a:lnTo>
                <a:lnTo>
                  <a:pt x="493526" y="120072"/>
                </a:lnTo>
                <a:lnTo>
                  <a:pt x="508066" y="120072"/>
                </a:lnTo>
                <a:lnTo>
                  <a:pt x="508066" y="0"/>
                </a:lnTo>
                <a:close/>
              </a:path>
              <a:path w="551815" h="122554">
                <a:moveTo>
                  <a:pt x="551759" y="0"/>
                </a:moveTo>
                <a:lnTo>
                  <a:pt x="537219" y="0"/>
                </a:lnTo>
                <a:lnTo>
                  <a:pt x="537219" y="120072"/>
                </a:lnTo>
                <a:lnTo>
                  <a:pt x="551759" y="120072"/>
                </a:lnTo>
                <a:lnTo>
                  <a:pt x="551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57980" y="3433618"/>
            <a:ext cx="3150707" cy="170728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7886627" y="2432933"/>
            <a:ext cx="1071245" cy="299085"/>
          </a:xfrm>
          <a:custGeom>
            <a:avLst/>
            <a:gdLst/>
            <a:ahLst/>
            <a:cxnLst/>
            <a:rect l="l" t="t" r="r" b="b"/>
            <a:pathLst>
              <a:path w="1071245" h="299085">
                <a:moveTo>
                  <a:pt x="47241" y="161568"/>
                </a:moveTo>
                <a:lnTo>
                  <a:pt x="0" y="161568"/>
                </a:lnTo>
                <a:lnTo>
                  <a:pt x="971" y="173557"/>
                </a:lnTo>
                <a:lnTo>
                  <a:pt x="18434" y="211283"/>
                </a:lnTo>
                <a:lnTo>
                  <a:pt x="55134" y="232515"/>
                </a:lnTo>
                <a:lnTo>
                  <a:pt x="93017" y="237335"/>
                </a:lnTo>
                <a:lnTo>
                  <a:pt x="106652" y="236800"/>
                </a:lnTo>
                <a:lnTo>
                  <a:pt x="150603" y="224165"/>
                </a:lnTo>
                <a:lnTo>
                  <a:pt x="176645" y="196408"/>
                </a:lnTo>
                <a:lnTo>
                  <a:pt x="84035" y="196408"/>
                </a:lnTo>
                <a:lnTo>
                  <a:pt x="76481" y="195130"/>
                </a:lnTo>
                <a:lnTo>
                  <a:pt x="47767" y="169310"/>
                </a:lnTo>
                <a:lnTo>
                  <a:pt x="47241" y="161568"/>
                </a:lnTo>
                <a:close/>
              </a:path>
              <a:path w="1071245" h="299085">
                <a:moveTo>
                  <a:pt x="93581" y="0"/>
                </a:moveTo>
                <a:lnTo>
                  <a:pt x="48481" y="8794"/>
                </a:lnTo>
                <a:lnTo>
                  <a:pt x="17250" y="33260"/>
                </a:lnTo>
                <a:lnTo>
                  <a:pt x="6110" y="69565"/>
                </a:lnTo>
                <a:lnTo>
                  <a:pt x="6160" y="70768"/>
                </a:lnTo>
                <a:lnTo>
                  <a:pt x="22887" y="110606"/>
                </a:lnTo>
                <a:lnTo>
                  <a:pt x="69002" y="132817"/>
                </a:lnTo>
                <a:lnTo>
                  <a:pt x="102563" y="141161"/>
                </a:lnTo>
                <a:lnTo>
                  <a:pt x="109666" y="143416"/>
                </a:lnTo>
                <a:lnTo>
                  <a:pt x="121317" y="148377"/>
                </a:lnTo>
                <a:lnTo>
                  <a:pt x="125752" y="151383"/>
                </a:lnTo>
                <a:lnTo>
                  <a:pt x="128758" y="154916"/>
                </a:lnTo>
                <a:lnTo>
                  <a:pt x="131840" y="158449"/>
                </a:lnTo>
                <a:lnTo>
                  <a:pt x="133381" y="162808"/>
                </a:lnTo>
                <a:lnTo>
                  <a:pt x="133381" y="173557"/>
                </a:lnTo>
                <a:lnTo>
                  <a:pt x="100722" y="196408"/>
                </a:lnTo>
                <a:lnTo>
                  <a:pt x="176645" y="196408"/>
                </a:lnTo>
                <a:lnTo>
                  <a:pt x="179890" y="187895"/>
                </a:lnTo>
                <a:lnTo>
                  <a:pt x="181933" y="178354"/>
                </a:lnTo>
                <a:lnTo>
                  <a:pt x="182652" y="168108"/>
                </a:lnTo>
                <a:lnTo>
                  <a:pt x="182279" y="161096"/>
                </a:lnTo>
                <a:lnTo>
                  <a:pt x="163034" y="123121"/>
                </a:lnTo>
                <a:lnTo>
                  <a:pt x="127913" y="104179"/>
                </a:lnTo>
                <a:lnTo>
                  <a:pt x="87643" y="94145"/>
                </a:lnTo>
                <a:lnTo>
                  <a:pt x="82907" y="92792"/>
                </a:lnTo>
                <a:lnTo>
                  <a:pt x="55998" y="70768"/>
                </a:lnTo>
                <a:lnTo>
                  <a:pt x="56042" y="69565"/>
                </a:lnTo>
                <a:lnTo>
                  <a:pt x="56148" y="61673"/>
                </a:lnTo>
                <a:lnTo>
                  <a:pt x="73061" y="44197"/>
                </a:lnTo>
                <a:lnTo>
                  <a:pt x="78548" y="41942"/>
                </a:lnTo>
                <a:lnTo>
                  <a:pt x="85275" y="40814"/>
                </a:lnTo>
                <a:lnTo>
                  <a:pt x="172811" y="40814"/>
                </a:lnTo>
                <a:lnTo>
                  <a:pt x="168446" y="33260"/>
                </a:lnTo>
                <a:lnTo>
                  <a:pt x="138455" y="8794"/>
                </a:lnTo>
                <a:lnTo>
                  <a:pt x="106025" y="549"/>
                </a:lnTo>
                <a:lnTo>
                  <a:pt x="93581" y="0"/>
                </a:lnTo>
                <a:close/>
              </a:path>
              <a:path w="1071245" h="299085">
                <a:moveTo>
                  <a:pt x="172811" y="40814"/>
                </a:moveTo>
                <a:lnTo>
                  <a:pt x="93243" y="40814"/>
                </a:lnTo>
                <a:lnTo>
                  <a:pt x="101579" y="41287"/>
                </a:lnTo>
                <a:lnTo>
                  <a:pt x="108999" y="42703"/>
                </a:lnTo>
                <a:lnTo>
                  <a:pt x="132705" y="69565"/>
                </a:lnTo>
                <a:lnTo>
                  <a:pt x="179495" y="69565"/>
                </a:lnTo>
                <a:lnTo>
                  <a:pt x="178678" y="59559"/>
                </a:lnTo>
                <a:lnTo>
                  <a:pt x="176564" y="50173"/>
                </a:lnTo>
                <a:lnTo>
                  <a:pt x="173161" y="41428"/>
                </a:lnTo>
                <a:lnTo>
                  <a:pt x="172811" y="40814"/>
                </a:lnTo>
                <a:close/>
              </a:path>
              <a:path w="1071245" h="299085">
                <a:moveTo>
                  <a:pt x="261266" y="3156"/>
                </a:moveTo>
                <a:lnTo>
                  <a:pt x="214588" y="3156"/>
                </a:lnTo>
                <a:lnTo>
                  <a:pt x="214588" y="234066"/>
                </a:lnTo>
                <a:lnTo>
                  <a:pt x="262619" y="234066"/>
                </a:lnTo>
                <a:lnTo>
                  <a:pt x="262694" y="126503"/>
                </a:lnTo>
                <a:lnTo>
                  <a:pt x="264122" y="120152"/>
                </a:lnTo>
                <a:lnTo>
                  <a:pt x="289453" y="98542"/>
                </a:lnTo>
                <a:lnTo>
                  <a:pt x="371320" y="98542"/>
                </a:lnTo>
                <a:lnTo>
                  <a:pt x="370773" y="96590"/>
                </a:lnTo>
                <a:lnTo>
                  <a:pt x="368547" y="91439"/>
                </a:lnTo>
                <a:lnTo>
                  <a:pt x="261266" y="91439"/>
                </a:lnTo>
                <a:lnTo>
                  <a:pt x="261266" y="3156"/>
                </a:lnTo>
                <a:close/>
              </a:path>
              <a:path w="1071245" h="299085">
                <a:moveTo>
                  <a:pt x="371320" y="98542"/>
                </a:moveTo>
                <a:lnTo>
                  <a:pt x="305764" y="98542"/>
                </a:lnTo>
                <a:lnTo>
                  <a:pt x="313356" y="101511"/>
                </a:lnTo>
                <a:lnTo>
                  <a:pt x="318768" y="107449"/>
                </a:lnTo>
                <a:lnTo>
                  <a:pt x="322362" y="112346"/>
                </a:lnTo>
                <a:lnTo>
                  <a:pt x="324913" y="118132"/>
                </a:lnTo>
                <a:lnTo>
                  <a:pt x="326421" y="124805"/>
                </a:lnTo>
                <a:lnTo>
                  <a:pt x="326886" y="132366"/>
                </a:lnTo>
                <a:lnTo>
                  <a:pt x="326886" y="234066"/>
                </a:lnTo>
                <a:lnTo>
                  <a:pt x="374917" y="234066"/>
                </a:lnTo>
                <a:lnTo>
                  <a:pt x="374917" y="123797"/>
                </a:lnTo>
                <a:lnTo>
                  <a:pt x="374494" y="114009"/>
                </a:lnTo>
                <a:lnTo>
                  <a:pt x="373113" y="104940"/>
                </a:lnTo>
                <a:lnTo>
                  <a:pt x="371320" y="98542"/>
                </a:lnTo>
                <a:close/>
              </a:path>
              <a:path w="1071245" h="299085">
                <a:moveTo>
                  <a:pt x="315047" y="58629"/>
                </a:moveTo>
                <a:lnTo>
                  <a:pt x="276149" y="72180"/>
                </a:lnTo>
                <a:lnTo>
                  <a:pt x="263296" y="91439"/>
                </a:lnTo>
                <a:lnTo>
                  <a:pt x="368547" y="91439"/>
                </a:lnTo>
                <a:lnTo>
                  <a:pt x="339507" y="63068"/>
                </a:lnTo>
                <a:lnTo>
                  <a:pt x="315047" y="58629"/>
                </a:lnTo>
                <a:close/>
              </a:path>
              <a:path w="1071245" h="299085">
                <a:moveTo>
                  <a:pt x="490963" y="58629"/>
                </a:moveTo>
                <a:lnTo>
                  <a:pt x="445526" y="69904"/>
                </a:lnTo>
                <a:lnTo>
                  <a:pt x="416098" y="101248"/>
                </a:lnTo>
                <a:lnTo>
                  <a:pt x="405725" y="148151"/>
                </a:lnTo>
                <a:lnTo>
                  <a:pt x="406374" y="161054"/>
                </a:lnTo>
                <a:lnTo>
                  <a:pt x="421827" y="204427"/>
                </a:lnTo>
                <a:lnTo>
                  <a:pt x="455553" y="231169"/>
                </a:lnTo>
                <a:lnTo>
                  <a:pt x="490963" y="237448"/>
                </a:lnTo>
                <a:lnTo>
                  <a:pt x="503647" y="236750"/>
                </a:lnTo>
                <a:lnTo>
                  <a:pt x="545322" y="220099"/>
                </a:lnTo>
                <a:lnTo>
                  <a:pt x="562624" y="200241"/>
                </a:lnTo>
                <a:lnTo>
                  <a:pt x="483146" y="200241"/>
                </a:lnTo>
                <a:lnTo>
                  <a:pt x="476381" y="197986"/>
                </a:lnTo>
                <a:lnTo>
                  <a:pt x="455560" y="162104"/>
                </a:lnTo>
                <a:lnTo>
                  <a:pt x="454545" y="147813"/>
                </a:lnTo>
                <a:lnTo>
                  <a:pt x="454799" y="140463"/>
                </a:lnTo>
                <a:lnTo>
                  <a:pt x="470894" y="102150"/>
                </a:lnTo>
                <a:lnTo>
                  <a:pt x="483146" y="95272"/>
                </a:lnTo>
                <a:lnTo>
                  <a:pt x="562230" y="95272"/>
                </a:lnTo>
                <a:lnTo>
                  <a:pt x="560092" y="91720"/>
                </a:lnTo>
                <a:lnTo>
                  <a:pt x="526310" y="64971"/>
                </a:lnTo>
                <a:lnTo>
                  <a:pt x="503647" y="59333"/>
                </a:lnTo>
                <a:lnTo>
                  <a:pt x="490963" y="58629"/>
                </a:lnTo>
                <a:close/>
              </a:path>
              <a:path w="1071245" h="299085">
                <a:moveTo>
                  <a:pt x="562230" y="95272"/>
                </a:moveTo>
                <a:lnTo>
                  <a:pt x="499156" y="95272"/>
                </a:lnTo>
                <a:lnTo>
                  <a:pt x="505808" y="97565"/>
                </a:lnTo>
                <a:lnTo>
                  <a:pt x="516482" y="106735"/>
                </a:lnTo>
                <a:lnTo>
                  <a:pt x="527381" y="147813"/>
                </a:lnTo>
                <a:lnTo>
                  <a:pt x="527120" y="155163"/>
                </a:lnTo>
                <a:lnTo>
                  <a:pt x="511145" y="193476"/>
                </a:lnTo>
                <a:lnTo>
                  <a:pt x="499156" y="200241"/>
                </a:lnTo>
                <a:lnTo>
                  <a:pt x="562624" y="200241"/>
                </a:lnTo>
                <a:lnTo>
                  <a:pt x="575553" y="161054"/>
                </a:lnTo>
                <a:lnTo>
                  <a:pt x="576201" y="148151"/>
                </a:lnTo>
                <a:lnTo>
                  <a:pt x="575553" y="135157"/>
                </a:lnTo>
                <a:lnTo>
                  <a:pt x="573608" y="123008"/>
                </a:lnTo>
                <a:lnTo>
                  <a:pt x="570366" y="111705"/>
                </a:lnTo>
                <a:lnTo>
                  <a:pt x="565828" y="101248"/>
                </a:lnTo>
                <a:lnTo>
                  <a:pt x="562230" y="95272"/>
                </a:lnTo>
                <a:close/>
              </a:path>
              <a:path w="1071245" h="299085">
                <a:moveTo>
                  <a:pt x="653998" y="60884"/>
                </a:moveTo>
                <a:lnTo>
                  <a:pt x="607432" y="60884"/>
                </a:lnTo>
                <a:lnTo>
                  <a:pt x="607432" y="234066"/>
                </a:lnTo>
                <a:lnTo>
                  <a:pt x="655463" y="234066"/>
                </a:lnTo>
                <a:lnTo>
                  <a:pt x="655463" y="129021"/>
                </a:lnTo>
                <a:lnTo>
                  <a:pt x="657042" y="122783"/>
                </a:lnTo>
                <a:lnTo>
                  <a:pt x="685154" y="100120"/>
                </a:lnTo>
                <a:lnTo>
                  <a:pt x="712514" y="100120"/>
                </a:lnTo>
                <a:lnTo>
                  <a:pt x="712514" y="91100"/>
                </a:lnTo>
                <a:lnTo>
                  <a:pt x="653998" y="91100"/>
                </a:lnTo>
                <a:lnTo>
                  <a:pt x="653998" y="60884"/>
                </a:lnTo>
                <a:close/>
              </a:path>
              <a:path w="1071245" h="299085">
                <a:moveTo>
                  <a:pt x="712514" y="100120"/>
                </a:moveTo>
                <a:lnTo>
                  <a:pt x="695527" y="100120"/>
                </a:lnTo>
                <a:lnTo>
                  <a:pt x="699172" y="100383"/>
                </a:lnTo>
                <a:lnTo>
                  <a:pt x="707140" y="101436"/>
                </a:lnTo>
                <a:lnTo>
                  <a:pt x="710259" y="102037"/>
                </a:lnTo>
                <a:lnTo>
                  <a:pt x="712514" y="102713"/>
                </a:lnTo>
                <a:lnTo>
                  <a:pt x="712514" y="100120"/>
                </a:lnTo>
                <a:close/>
              </a:path>
              <a:path w="1071245" h="299085">
                <a:moveTo>
                  <a:pt x="699811" y="58403"/>
                </a:moveTo>
                <a:lnTo>
                  <a:pt x="697406" y="58403"/>
                </a:lnTo>
                <a:lnTo>
                  <a:pt x="690345" y="58925"/>
                </a:lnTo>
                <a:lnTo>
                  <a:pt x="658571" y="83532"/>
                </a:lnTo>
                <a:lnTo>
                  <a:pt x="655802" y="91100"/>
                </a:lnTo>
                <a:lnTo>
                  <a:pt x="712514" y="91100"/>
                </a:lnTo>
                <a:lnTo>
                  <a:pt x="712514" y="60095"/>
                </a:lnTo>
                <a:lnTo>
                  <a:pt x="710410" y="59568"/>
                </a:lnTo>
                <a:lnTo>
                  <a:pt x="707967" y="59155"/>
                </a:lnTo>
                <a:lnTo>
                  <a:pt x="702404" y="58554"/>
                </a:lnTo>
                <a:lnTo>
                  <a:pt x="699811" y="58403"/>
                </a:lnTo>
                <a:close/>
              </a:path>
              <a:path w="1071245" h="299085">
                <a:moveTo>
                  <a:pt x="752878" y="258194"/>
                </a:moveTo>
                <a:lnTo>
                  <a:pt x="742054" y="294048"/>
                </a:lnTo>
                <a:lnTo>
                  <a:pt x="745512" y="295476"/>
                </a:lnTo>
                <a:lnTo>
                  <a:pt x="749872" y="296641"/>
                </a:lnTo>
                <a:lnTo>
                  <a:pt x="755133" y="297543"/>
                </a:lnTo>
                <a:lnTo>
                  <a:pt x="760470" y="298520"/>
                </a:lnTo>
                <a:lnTo>
                  <a:pt x="766182" y="299009"/>
                </a:lnTo>
                <a:lnTo>
                  <a:pt x="772271" y="299009"/>
                </a:lnTo>
                <a:lnTo>
                  <a:pt x="814242" y="286409"/>
                </a:lnTo>
                <a:lnTo>
                  <a:pt x="833332" y="261163"/>
                </a:lnTo>
                <a:lnTo>
                  <a:pt x="772684" y="261163"/>
                </a:lnTo>
                <a:lnTo>
                  <a:pt x="763589" y="260862"/>
                </a:lnTo>
                <a:lnTo>
                  <a:pt x="758516" y="259923"/>
                </a:lnTo>
                <a:lnTo>
                  <a:pt x="752878" y="258194"/>
                </a:lnTo>
                <a:close/>
              </a:path>
              <a:path w="1071245" h="299085">
                <a:moveTo>
                  <a:pt x="779374" y="60884"/>
                </a:moveTo>
                <a:lnTo>
                  <a:pt x="728863" y="60884"/>
                </a:lnTo>
                <a:lnTo>
                  <a:pt x="790987" y="239027"/>
                </a:lnTo>
                <a:lnTo>
                  <a:pt x="786064" y="251767"/>
                </a:lnTo>
                <a:lnTo>
                  <a:pt x="783320" y="255601"/>
                </a:lnTo>
                <a:lnTo>
                  <a:pt x="779938" y="257856"/>
                </a:lnTo>
                <a:lnTo>
                  <a:pt x="776631" y="260110"/>
                </a:lnTo>
                <a:lnTo>
                  <a:pt x="772684" y="261163"/>
                </a:lnTo>
                <a:lnTo>
                  <a:pt x="833332" y="261163"/>
                </a:lnTo>
                <a:lnTo>
                  <a:pt x="834121" y="259547"/>
                </a:lnTo>
                <a:lnTo>
                  <a:pt x="836763" y="252782"/>
                </a:lnTo>
                <a:lnTo>
                  <a:pt x="859464" y="188064"/>
                </a:lnTo>
                <a:lnTo>
                  <a:pt x="815228" y="188064"/>
                </a:lnTo>
                <a:lnTo>
                  <a:pt x="779374" y="60884"/>
                </a:lnTo>
                <a:close/>
              </a:path>
              <a:path w="1071245" h="299085">
                <a:moveTo>
                  <a:pt x="904074" y="60884"/>
                </a:moveTo>
                <a:lnTo>
                  <a:pt x="853224" y="60884"/>
                </a:lnTo>
                <a:lnTo>
                  <a:pt x="817032" y="188064"/>
                </a:lnTo>
                <a:lnTo>
                  <a:pt x="859464" y="188064"/>
                </a:lnTo>
                <a:lnTo>
                  <a:pt x="904074" y="60884"/>
                </a:lnTo>
                <a:close/>
              </a:path>
              <a:path w="1071245" h="299085">
                <a:moveTo>
                  <a:pt x="1066260" y="93694"/>
                </a:moveTo>
                <a:lnTo>
                  <a:pt x="1005369" y="93694"/>
                </a:lnTo>
                <a:lnTo>
                  <a:pt x="1011683" y="95648"/>
                </a:lnTo>
                <a:lnTo>
                  <a:pt x="1016118" y="99557"/>
                </a:lnTo>
                <a:lnTo>
                  <a:pt x="1020628" y="103465"/>
                </a:lnTo>
                <a:lnTo>
                  <a:pt x="1022883" y="108990"/>
                </a:lnTo>
                <a:lnTo>
                  <a:pt x="1022883" y="120490"/>
                </a:lnTo>
                <a:lnTo>
                  <a:pt x="972371" y="133193"/>
                </a:lnTo>
                <a:lnTo>
                  <a:pt x="964178" y="134621"/>
                </a:lnTo>
                <a:lnTo>
                  <a:pt x="924716" y="154916"/>
                </a:lnTo>
                <a:lnTo>
                  <a:pt x="915884" y="185696"/>
                </a:lnTo>
                <a:lnTo>
                  <a:pt x="916349" y="193913"/>
                </a:lnTo>
                <a:lnTo>
                  <a:pt x="937701" y="228308"/>
                </a:lnTo>
                <a:lnTo>
                  <a:pt x="973386" y="237335"/>
                </a:lnTo>
                <a:lnTo>
                  <a:pt x="981955" y="237335"/>
                </a:lnTo>
                <a:lnTo>
                  <a:pt x="1017508" y="220235"/>
                </a:lnTo>
                <a:lnTo>
                  <a:pt x="1024010" y="210050"/>
                </a:lnTo>
                <a:lnTo>
                  <a:pt x="1070914" y="210050"/>
                </a:lnTo>
                <a:lnTo>
                  <a:pt x="1070914" y="204187"/>
                </a:lnTo>
                <a:lnTo>
                  <a:pt x="979775" y="204187"/>
                </a:lnTo>
                <a:lnTo>
                  <a:pt x="973687" y="202496"/>
                </a:lnTo>
                <a:lnTo>
                  <a:pt x="968876" y="199114"/>
                </a:lnTo>
                <a:lnTo>
                  <a:pt x="964141" y="195656"/>
                </a:lnTo>
                <a:lnTo>
                  <a:pt x="961773" y="190657"/>
                </a:lnTo>
                <a:lnTo>
                  <a:pt x="961773" y="179608"/>
                </a:lnTo>
                <a:lnTo>
                  <a:pt x="962938" y="175850"/>
                </a:lnTo>
                <a:lnTo>
                  <a:pt x="965268" y="172843"/>
                </a:lnTo>
                <a:lnTo>
                  <a:pt x="967598" y="169761"/>
                </a:lnTo>
                <a:lnTo>
                  <a:pt x="970868" y="167318"/>
                </a:lnTo>
                <a:lnTo>
                  <a:pt x="979287" y="163710"/>
                </a:lnTo>
                <a:lnTo>
                  <a:pt x="984210" y="162395"/>
                </a:lnTo>
                <a:lnTo>
                  <a:pt x="998642" y="160328"/>
                </a:lnTo>
                <a:lnTo>
                  <a:pt x="1001874" y="159802"/>
                </a:lnTo>
                <a:lnTo>
                  <a:pt x="1023221" y="153789"/>
                </a:lnTo>
                <a:lnTo>
                  <a:pt x="1070914" y="153789"/>
                </a:lnTo>
                <a:lnTo>
                  <a:pt x="1070914" y="117258"/>
                </a:lnTo>
                <a:lnTo>
                  <a:pt x="1070540" y="109810"/>
                </a:lnTo>
                <a:lnTo>
                  <a:pt x="1069420" y="102911"/>
                </a:lnTo>
                <a:lnTo>
                  <a:pt x="1067552" y="96562"/>
                </a:lnTo>
                <a:lnTo>
                  <a:pt x="1066260" y="93694"/>
                </a:lnTo>
                <a:close/>
              </a:path>
              <a:path w="1071245" h="299085">
                <a:moveTo>
                  <a:pt x="1070914" y="210050"/>
                </a:moveTo>
                <a:lnTo>
                  <a:pt x="1025363" y="210050"/>
                </a:lnTo>
                <a:lnTo>
                  <a:pt x="1025363" y="234066"/>
                </a:lnTo>
                <a:lnTo>
                  <a:pt x="1070914" y="234066"/>
                </a:lnTo>
                <a:lnTo>
                  <a:pt x="1070914" y="210050"/>
                </a:lnTo>
                <a:close/>
              </a:path>
              <a:path w="1071245" h="299085">
                <a:moveTo>
                  <a:pt x="1070914" y="153789"/>
                </a:moveTo>
                <a:lnTo>
                  <a:pt x="1023221" y="153789"/>
                </a:lnTo>
                <a:lnTo>
                  <a:pt x="1023221" y="178255"/>
                </a:lnTo>
                <a:lnTo>
                  <a:pt x="1021680" y="183705"/>
                </a:lnTo>
                <a:lnTo>
                  <a:pt x="994207" y="204187"/>
                </a:lnTo>
                <a:lnTo>
                  <a:pt x="1070914" y="204187"/>
                </a:lnTo>
                <a:lnTo>
                  <a:pt x="1070914" y="153789"/>
                </a:lnTo>
                <a:close/>
              </a:path>
              <a:path w="1071245" h="299085">
                <a:moveTo>
                  <a:pt x="997402" y="58629"/>
                </a:moveTo>
                <a:lnTo>
                  <a:pt x="953394" y="68382"/>
                </a:lnTo>
                <a:lnTo>
                  <a:pt x="924073" y="102418"/>
                </a:lnTo>
                <a:lnTo>
                  <a:pt x="921973" y="110042"/>
                </a:lnTo>
                <a:lnTo>
                  <a:pt x="966396" y="113650"/>
                </a:lnTo>
                <a:lnTo>
                  <a:pt x="968049" y="107937"/>
                </a:lnTo>
                <a:lnTo>
                  <a:pt x="971432" y="103202"/>
                </a:lnTo>
                <a:lnTo>
                  <a:pt x="976543" y="99444"/>
                </a:lnTo>
                <a:lnTo>
                  <a:pt x="981654" y="95610"/>
                </a:lnTo>
                <a:lnTo>
                  <a:pt x="988532" y="93694"/>
                </a:lnTo>
                <a:lnTo>
                  <a:pt x="1066260" y="93694"/>
                </a:lnTo>
                <a:lnTo>
                  <a:pt x="1064938" y="90762"/>
                </a:lnTo>
                <a:lnTo>
                  <a:pt x="1031487" y="63935"/>
                </a:lnTo>
                <a:lnTo>
                  <a:pt x="1004540" y="58840"/>
                </a:lnTo>
                <a:lnTo>
                  <a:pt x="997402" y="58629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093625" y="2946400"/>
            <a:ext cx="1739900" cy="12700"/>
          </a:xfrm>
          <a:custGeom>
            <a:avLst/>
            <a:gdLst/>
            <a:ahLst/>
            <a:cxnLst/>
            <a:rect l="l" t="t" r="r" b="b"/>
            <a:pathLst>
              <a:path w="1739900" h="12700">
                <a:moveTo>
                  <a:pt x="1739900" y="0"/>
                </a:moveTo>
                <a:lnTo>
                  <a:pt x="0" y="0"/>
                </a:lnTo>
                <a:lnTo>
                  <a:pt x="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082840" y="3245427"/>
            <a:ext cx="357505" cy="122555"/>
          </a:xfrm>
          <a:custGeom>
            <a:avLst/>
            <a:gdLst/>
            <a:ahLst/>
            <a:cxnLst/>
            <a:rect l="l" t="t" r="r" b="b"/>
            <a:pathLst>
              <a:path w="357505" h="122554">
                <a:moveTo>
                  <a:pt x="49952" y="0"/>
                </a:moveTo>
                <a:lnTo>
                  <a:pt x="0" y="0"/>
                </a:lnTo>
                <a:lnTo>
                  <a:pt x="0" y="120072"/>
                </a:lnTo>
                <a:lnTo>
                  <a:pt x="14540" y="120072"/>
                </a:lnTo>
                <a:lnTo>
                  <a:pt x="14540" y="73169"/>
                </a:lnTo>
                <a:lnTo>
                  <a:pt x="7973" y="73169"/>
                </a:lnTo>
                <a:lnTo>
                  <a:pt x="7973" y="60036"/>
                </a:lnTo>
                <a:lnTo>
                  <a:pt x="14540" y="60036"/>
                </a:lnTo>
                <a:lnTo>
                  <a:pt x="14540" y="12898"/>
                </a:lnTo>
                <a:lnTo>
                  <a:pt x="74441" y="12898"/>
                </a:lnTo>
                <a:lnTo>
                  <a:pt x="74146" y="12331"/>
                </a:lnTo>
                <a:lnTo>
                  <a:pt x="69690" y="7973"/>
                </a:lnTo>
                <a:lnTo>
                  <a:pt x="57652" y="1602"/>
                </a:lnTo>
                <a:lnTo>
                  <a:pt x="49952" y="0"/>
                </a:lnTo>
                <a:close/>
              </a:path>
              <a:path w="357505" h="122554">
                <a:moveTo>
                  <a:pt x="56518" y="66133"/>
                </a:moveTo>
                <a:lnTo>
                  <a:pt x="40102" y="66133"/>
                </a:lnTo>
                <a:lnTo>
                  <a:pt x="69182" y="120072"/>
                </a:lnTo>
                <a:lnTo>
                  <a:pt x="86067" y="120072"/>
                </a:lnTo>
                <a:lnTo>
                  <a:pt x="60372" y="73169"/>
                </a:lnTo>
                <a:lnTo>
                  <a:pt x="50108" y="73169"/>
                </a:lnTo>
                <a:lnTo>
                  <a:pt x="57749" y="71625"/>
                </a:lnTo>
                <a:lnTo>
                  <a:pt x="59135" y="70910"/>
                </a:lnTo>
                <a:lnTo>
                  <a:pt x="56518" y="66133"/>
                </a:lnTo>
                <a:close/>
              </a:path>
              <a:path w="357505" h="122554">
                <a:moveTo>
                  <a:pt x="14540" y="60036"/>
                </a:moveTo>
                <a:lnTo>
                  <a:pt x="7973" y="60036"/>
                </a:lnTo>
                <a:lnTo>
                  <a:pt x="7973" y="73169"/>
                </a:lnTo>
                <a:lnTo>
                  <a:pt x="14540" y="73169"/>
                </a:lnTo>
                <a:lnTo>
                  <a:pt x="14540" y="60036"/>
                </a:lnTo>
                <a:close/>
              </a:path>
              <a:path w="357505" h="122554">
                <a:moveTo>
                  <a:pt x="74441" y="12898"/>
                </a:moveTo>
                <a:lnTo>
                  <a:pt x="46590" y="12898"/>
                </a:lnTo>
                <a:lnTo>
                  <a:pt x="51808" y="13895"/>
                </a:lnTo>
                <a:lnTo>
                  <a:pt x="59704" y="17842"/>
                </a:lnTo>
                <a:lnTo>
                  <a:pt x="62576" y="20617"/>
                </a:lnTo>
                <a:lnTo>
                  <a:pt x="66172" y="27809"/>
                </a:lnTo>
                <a:lnTo>
                  <a:pt x="67071" y="32011"/>
                </a:lnTo>
                <a:lnTo>
                  <a:pt x="67071" y="41626"/>
                </a:lnTo>
                <a:lnTo>
                  <a:pt x="46747" y="60036"/>
                </a:lnTo>
                <a:lnTo>
                  <a:pt x="14540" y="60036"/>
                </a:lnTo>
                <a:lnTo>
                  <a:pt x="14540" y="73169"/>
                </a:lnTo>
                <a:lnTo>
                  <a:pt x="43895" y="73169"/>
                </a:lnTo>
                <a:lnTo>
                  <a:pt x="40102" y="66133"/>
                </a:lnTo>
                <a:lnTo>
                  <a:pt x="68327" y="66133"/>
                </a:lnTo>
                <a:lnTo>
                  <a:pt x="69710" y="65410"/>
                </a:lnTo>
                <a:lnTo>
                  <a:pt x="74146" y="61111"/>
                </a:lnTo>
                <a:lnTo>
                  <a:pt x="79931" y="50167"/>
                </a:lnTo>
                <a:lnTo>
                  <a:pt x="81377" y="43893"/>
                </a:lnTo>
                <a:lnTo>
                  <a:pt x="81377" y="29744"/>
                </a:lnTo>
                <a:lnTo>
                  <a:pt x="79931" y="23432"/>
                </a:lnTo>
                <a:lnTo>
                  <a:pt x="74441" y="12898"/>
                </a:lnTo>
                <a:close/>
              </a:path>
              <a:path w="357505" h="122554">
                <a:moveTo>
                  <a:pt x="59135" y="70910"/>
                </a:moveTo>
                <a:lnTo>
                  <a:pt x="57749" y="71625"/>
                </a:lnTo>
                <a:lnTo>
                  <a:pt x="50108" y="73169"/>
                </a:lnTo>
                <a:lnTo>
                  <a:pt x="60372" y="73169"/>
                </a:lnTo>
                <a:lnTo>
                  <a:pt x="59135" y="70910"/>
                </a:lnTo>
                <a:close/>
              </a:path>
              <a:path w="357505" h="122554">
                <a:moveTo>
                  <a:pt x="68327" y="66133"/>
                </a:moveTo>
                <a:lnTo>
                  <a:pt x="56518" y="66133"/>
                </a:lnTo>
                <a:lnTo>
                  <a:pt x="59135" y="70910"/>
                </a:lnTo>
                <a:lnTo>
                  <a:pt x="68327" y="66133"/>
                </a:lnTo>
                <a:close/>
              </a:path>
              <a:path w="357505" h="122554">
                <a:moveTo>
                  <a:pt x="147477" y="28845"/>
                </a:moveTo>
                <a:lnTo>
                  <a:pt x="131217" y="28845"/>
                </a:lnTo>
                <a:lnTo>
                  <a:pt x="124083" y="30780"/>
                </a:lnTo>
                <a:lnTo>
                  <a:pt x="98541" y="66133"/>
                </a:lnTo>
                <a:lnTo>
                  <a:pt x="98541" y="84817"/>
                </a:lnTo>
                <a:lnTo>
                  <a:pt x="124083" y="120014"/>
                </a:lnTo>
                <a:lnTo>
                  <a:pt x="131217" y="121948"/>
                </a:lnTo>
                <a:lnTo>
                  <a:pt x="147477" y="121948"/>
                </a:lnTo>
                <a:lnTo>
                  <a:pt x="154590" y="120014"/>
                </a:lnTo>
                <a:lnTo>
                  <a:pt x="166824" y="112275"/>
                </a:lnTo>
                <a:lnTo>
                  <a:pt x="169251" y="109519"/>
                </a:lnTo>
                <a:lnTo>
                  <a:pt x="133171" y="109519"/>
                </a:lnTo>
                <a:lnTo>
                  <a:pt x="128090" y="107936"/>
                </a:lnTo>
                <a:lnTo>
                  <a:pt x="120116" y="101604"/>
                </a:lnTo>
                <a:lnTo>
                  <a:pt x="117165" y="97441"/>
                </a:lnTo>
                <a:lnTo>
                  <a:pt x="113335" y="87123"/>
                </a:lnTo>
                <a:lnTo>
                  <a:pt x="112377" y="81533"/>
                </a:lnTo>
                <a:lnTo>
                  <a:pt x="112377" y="69495"/>
                </a:lnTo>
                <a:lnTo>
                  <a:pt x="133171" y="41275"/>
                </a:lnTo>
                <a:lnTo>
                  <a:pt x="169243" y="41275"/>
                </a:lnTo>
                <a:lnTo>
                  <a:pt x="166824" y="38519"/>
                </a:lnTo>
                <a:lnTo>
                  <a:pt x="154590" y="30780"/>
                </a:lnTo>
                <a:lnTo>
                  <a:pt x="147477" y="28845"/>
                </a:lnTo>
                <a:close/>
              </a:path>
              <a:path w="357505" h="122554">
                <a:moveTo>
                  <a:pt x="169243" y="41275"/>
                </a:moveTo>
                <a:lnTo>
                  <a:pt x="145522" y="41275"/>
                </a:lnTo>
                <a:lnTo>
                  <a:pt x="150603" y="42877"/>
                </a:lnTo>
                <a:lnTo>
                  <a:pt x="158577" y="49287"/>
                </a:lnTo>
                <a:lnTo>
                  <a:pt x="161528" y="53489"/>
                </a:lnTo>
                <a:lnTo>
                  <a:pt x="165358" y="63886"/>
                </a:lnTo>
                <a:lnTo>
                  <a:pt x="166316" y="69495"/>
                </a:lnTo>
                <a:lnTo>
                  <a:pt x="166316" y="81533"/>
                </a:lnTo>
                <a:lnTo>
                  <a:pt x="145522" y="109519"/>
                </a:lnTo>
                <a:lnTo>
                  <a:pt x="169251" y="109519"/>
                </a:lnTo>
                <a:lnTo>
                  <a:pt x="171593" y="106861"/>
                </a:lnTo>
                <a:lnTo>
                  <a:pt x="174993" y="99904"/>
                </a:lnTo>
                <a:lnTo>
                  <a:pt x="178433" y="92946"/>
                </a:lnTo>
                <a:lnTo>
                  <a:pt x="180153" y="84817"/>
                </a:lnTo>
                <a:lnTo>
                  <a:pt x="180153" y="66133"/>
                </a:lnTo>
                <a:lnTo>
                  <a:pt x="178433" y="57945"/>
                </a:lnTo>
                <a:lnTo>
                  <a:pt x="174993" y="50948"/>
                </a:lnTo>
                <a:lnTo>
                  <a:pt x="171593" y="43952"/>
                </a:lnTo>
                <a:lnTo>
                  <a:pt x="169243" y="41275"/>
                </a:lnTo>
                <a:close/>
              </a:path>
              <a:path w="357505" h="122554">
                <a:moveTo>
                  <a:pt x="215110" y="0"/>
                </a:moveTo>
                <a:lnTo>
                  <a:pt x="201274" y="0"/>
                </a:lnTo>
                <a:lnTo>
                  <a:pt x="201274" y="120072"/>
                </a:lnTo>
                <a:lnTo>
                  <a:pt x="215110" y="120072"/>
                </a:lnTo>
                <a:lnTo>
                  <a:pt x="215110" y="0"/>
                </a:lnTo>
                <a:close/>
              </a:path>
              <a:path w="357505" h="122554">
                <a:moveTo>
                  <a:pt x="281493" y="28845"/>
                </a:moveTo>
                <a:lnTo>
                  <a:pt x="268673" y="28845"/>
                </a:lnTo>
                <a:lnTo>
                  <a:pt x="261559" y="30839"/>
                </a:lnTo>
                <a:lnTo>
                  <a:pt x="249403" y="38773"/>
                </a:lnTo>
                <a:lnTo>
                  <a:pt x="244674" y="44284"/>
                </a:lnTo>
                <a:lnTo>
                  <a:pt x="237912" y="58394"/>
                </a:lnTo>
                <a:lnTo>
                  <a:pt x="236231" y="66524"/>
                </a:lnTo>
                <a:lnTo>
                  <a:pt x="236231" y="84973"/>
                </a:lnTo>
                <a:lnTo>
                  <a:pt x="262048" y="120033"/>
                </a:lnTo>
                <a:lnTo>
                  <a:pt x="269533" y="121948"/>
                </a:lnTo>
                <a:lnTo>
                  <a:pt x="284307" y="121948"/>
                </a:lnTo>
                <a:lnTo>
                  <a:pt x="289799" y="121010"/>
                </a:lnTo>
                <a:lnTo>
                  <a:pt x="299571" y="117219"/>
                </a:lnTo>
                <a:lnTo>
                  <a:pt x="303675" y="114561"/>
                </a:lnTo>
                <a:lnTo>
                  <a:pt x="308583" y="109519"/>
                </a:lnTo>
                <a:lnTo>
                  <a:pt x="272621" y="109519"/>
                </a:lnTo>
                <a:lnTo>
                  <a:pt x="267715" y="108307"/>
                </a:lnTo>
                <a:lnTo>
                  <a:pt x="250068" y="79735"/>
                </a:lnTo>
                <a:lnTo>
                  <a:pt x="246081" y="79735"/>
                </a:lnTo>
                <a:lnTo>
                  <a:pt x="246081" y="67775"/>
                </a:lnTo>
                <a:lnTo>
                  <a:pt x="250068" y="67775"/>
                </a:lnTo>
                <a:lnTo>
                  <a:pt x="250068" y="64922"/>
                </a:lnTo>
                <a:lnTo>
                  <a:pt x="271292" y="41275"/>
                </a:lnTo>
                <a:lnTo>
                  <a:pt x="305842" y="41275"/>
                </a:lnTo>
                <a:lnTo>
                  <a:pt x="299434" y="35294"/>
                </a:lnTo>
                <a:lnTo>
                  <a:pt x="295271" y="32754"/>
                </a:lnTo>
                <a:lnTo>
                  <a:pt x="286125" y="29627"/>
                </a:lnTo>
                <a:lnTo>
                  <a:pt x="281493" y="28845"/>
                </a:lnTo>
                <a:close/>
              </a:path>
              <a:path w="357505" h="122554">
                <a:moveTo>
                  <a:pt x="300724" y="95448"/>
                </a:moveTo>
                <a:lnTo>
                  <a:pt x="281845" y="109519"/>
                </a:lnTo>
                <a:lnTo>
                  <a:pt x="308583" y="109519"/>
                </a:lnTo>
                <a:lnTo>
                  <a:pt x="310319" y="107721"/>
                </a:lnTo>
                <a:lnTo>
                  <a:pt x="312684" y="103734"/>
                </a:lnTo>
                <a:lnTo>
                  <a:pt x="314091" y="99200"/>
                </a:lnTo>
                <a:lnTo>
                  <a:pt x="300724" y="95448"/>
                </a:lnTo>
                <a:close/>
              </a:path>
              <a:path w="357505" h="122554">
                <a:moveTo>
                  <a:pt x="250068" y="67775"/>
                </a:moveTo>
                <a:lnTo>
                  <a:pt x="246081" y="67775"/>
                </a:lnTo>
                <a:lnTo>
                  <a:pt x="246081" y="79735"/>
                </a:lnTo>
                <a:lnTo>
                  <a:pt x="250068" y="79735"/>
                </a:lnTo>
                <a:lnTo>
                  <a:pt x="250068" y="67775"/>
                </a:lnTo>
                <a:close/>
              </a:path>
              <a:path w="357505" h="122554">
                <a:moveTo>
                  <a:pt x="305842" y="41275"/>
                </a:moveTo>
                <a:lnTo>
                  <a:pt x="281806" y="41275"/>
                </a:lnTo>
                <a:lnTo>
                  <a:pt x="286145" y="42428"/>
                </a:lnTo>
                <a:lnTo>
                  <a:pt x="293532" y="47040"/>
                </a:lnTo>
                <a:lnTo>
                  <a:pt x="296385" y="50186"/>
                </a:lnTo>
                <a:lnTo>
                  <a:pt x="298378" y="54173"/>
                </a:lnTo>
                <a:lnTo>
                  <a:pt x="300411" y="58160"/>
                </a:lnTo>
                <a:lnTo>
                  <a:pt x="301427" y="62694"/>
                </a:lnTo>
                <a:lnTo>
                  <a:pt x="301427" y="67775"/>
                </a:lnTo>
                <a:lnTo>
                  <a:pt x="250068" y="67775"/>
                </a:lnTo>
                <a:lnTo>
                  <a:pt x="250068" y="79735"/>
                </a:lnTo>
                <a:lnTo>
                  <a:pt x="315498" y="79735"/>
                </a:lnTo>
                <a:lnTo>
                  <a:pt x="315412" y="64922"/>
                </a:lnTo>
                <a:lnTo>
                  <a:pt x="314384" y="58394"/>
                </a:lnTo>
                <a:lnTo>
                  <a:pt x="309928" y="46903"/>
                </a:lnTo>
                <a:lnTo>
                  <a:pt x="306938" y="42291"/>
                </a:lnTo>
                <a:lnTo>
                  <a:pt x="305842" y="41275"/>
                </a:lnTo>
                <a:close/>
              </a:path>
              <a:path w="357505" h="122554">
                <a:moveTo>
                  <a:pt x="349523" y="99904"/>
                </a:moveTo>
                <a:lnTo>
                  <a:pt x="343738" y="99904"/>
                </a:lnTo>
                <a:lnTo>
                  <a:pt x="341256" y="100940"/>
                </a:lnTo>
                <a:lnTo>
                  <a:pt x="337113" y="105083"/>
                </a:lnTo>
                <a:lnTo>
                  <a:pt x="336077" y="107565"/>
                </a:lnTo>
                <a:lnTo>
                  <a:pt x="336077" y="113349"/>
                </a:lnTo>
                <a:lnTo>
                  <a:pt x="337113" y="115831"/>
                </a:lnTo>
                <a:lnTo>
                  <a:pt x="341256" y="119975"/>
                </a:lnTo>
                <a:lnTo>
                  <a:pt x="343738" y="121010"/>
                </a:lnTo>
                <a:lnTo>
                  <a:pt x="348585" y="121010"/>
                </a:lnTo>
                <a:lnTo>
                  <a:pt x="350344" y="120541"/>
                </a:lnTo>
                <a:lnTo>
                  <a:pt x="353510" y="118626"/>
                </a:lnTo>
                <a:lnTo>
                  <a:pt x="354780" y="117336"/>
                </a:lnTo>
                <a:lnTo>
                  <a:pt x="355718" y="115734"/>
                </a:lnTo>
                <a:lnTo>
                  <a:pt x="356695" y="114131"/>
                </a:lnTo>
                <a:lnTo>
                  <a:pt x="357184" y="112372"/>
                </a:lnTo>
                <a:lnTo>
                  <a:pt x="357184" y="107565"/>
                </a:lnTo>
                <a:lnTo>
                  <a:pt x="356148" y="105083"/>
                </a:lnTo>
                <a:lnTo>
                  <a:pt x="352005" y="100940"/>
                </a:lnTo>
                <a:lnTo>
                  <a:pt x="349523" y="99904"/>
                </a:lnTo>
                <a:close/>
              </a:path>
              <a:path w="357505" h="122554">
                <a:moveTo>
                  <a:pt x="349523" y="33066"/>
                </a:moveTo>
                <a:lnTo>
                  <a:pt x="343738" y="33066"/>
                </a:lnTo>
                <a:lnTo>
                  <a:pt x="341256" y="34102"/>
                </a:lnTo>
                <a:lnTo>
                  <a:pt x="337113" y="38245"/>
                </a:lnTo>
                <a:lnTo>
                  <a:pt x="336077" y="40727"/>
                </a:lnTo>
                <a:lnTo>
                  <a:pt x="336077" y="46512"/>
                </a:lnTo>
                <a:lnTo>
                  <a:pt x="337113" y="48994"/>
                </a:lnTo>
                <a:lnTo>
                  <a:pt x="341256" y="53137"/>
                </a:lnTo>
                <a:lnTo>
                  <a:pt x="343738" y="54173"/>
                </a:lnTo>
                <a:lnTo>
                  <a:pt x="348585" y="54173"/>
                </a:lnTo>
                <a:lnTo>
                  <a:pt x="350344" y="53704"/>
                </a:lnTo>
                <a:lnTo>
                  <a:pt x="353510" y="51789"/>
                </a:lnTo>
                <a:lnTo>
                  <a:pt x="354780" y="50499"/>
                </a:lnTo>
                <a:lnTo>
                  <a:pt x="355718" y="48896"/>
                </a:lnTo>
                <a:lnTo>
                  <a:pt x="356695" y="47294"/>
                </a:lnTo>
                <a:lnTo>
                  <a:pt x="357184" y="45535"/>
                </a:lnTo>
                <a:lnTo>
                  <a:pt x="357184" y="40727"/>
                </a:lnTo>
                <a:lnTo>
                  <a:pt x="356148" y="38245"/>
                </a:lnTo>
                <a:lnTo>
                  <a:pt x="352005" y="34102"/>
                </a:lnTo>
                <a:lnTo>
                  <a:pt x="349523" y="3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513164" y="3239798"/>
            <a:ext cx="1297940" cy="144145"/>
          </a:xfrm>
          <a:custGeom>
            <a:avLst/>
            <a:gdLst/>
            <a:ahLst/>
            <a:cxnLst/>
            <a:rect l="l" t="t" r="r" b="b"/>
            <a:pathLst>
              <a:path w="1297940" h="144145">
                <a:moveTo>
                  <a:pt x="14540" y="5628"/>
                </a:moveTo>
                <a:lnTo>
                  <a:pt x="0" y="5628"/>
                </a:lnTo>
                <a:lnTo>
                  <a:pt x="0" y="93337"/>
                </a:lnTo>
                <a:lnTo>
                  <a:pt x="29041" y="125974"/>
                </a:lnTo>
                <a:lnTo>
                  <a:pt x="37249" y="127811"/>
                </a:lnTo>
                <a:lnTo>
                  <a:pt x="56088" y="127811"/>
                </a:lnTo>
                <a:lnTo>
                  <a:pt x="64296" y="125974"/>
                </a:lnTo>
                <a:lnTo>
                  <a:pt x="78289" y="118587"/>
                </a:lnTo>
                <a:lnTo>
                  <a:pt x="82971" y="114209"/>
                </a:lnTo>
                <a:lnTo>
                  <a:pt x="39985" y="114209"/>
                </a:lnTo>
                <a:lnTo>
                  <a:pt x="34239" y="112919"/>
                </a:lnTo>
                <a:lnTo>
                  <a:pt x="14540" y="89820"/>
                </a:lnTo>
                <a:lnTo>
                  <a:pt x="14540" y="5628"/>
                </a:lnTo>
                <a:close/>
              </a:path>
              <a:path w="1297940" h="144145">
                <a:moveTo>
                  <a:pt x="93337" y="5628"/>
                </a:moveTo>
                <a:lnTo>
                  <a:pt x="78797" y="5628"/>
                </a:lnTo>
                <a:lnTo>
                  <a:pt x="78797" y="89820"/>
                </a:lnTo>
                <a:lnTo>
                  <a:pt x="77507" y="95038"/>
                </a:lnTo>
                <a:lnTo>
                  <a:pt x="72387" y="104145"/>
                </a:lnTo>
                <a:lnTo>
                  <a:pt x="68713" y="107721"/>
                </a:lnTo>
                <a:lnTo>
                  <a:pt x="59098" y="112919"/>
                </a:lnTo>
                <a:lnTo>
                  <a:pt x="53352" y="114209"/>
                </a:lnTo>
                <a:lnTo>
                  <a:pt x="82971" y="114209"/>
                </a:lnTo>
                <a:lnTo>
                  <a:pt x="83703" y="113525"/>
                </a:lnTo>
                <a:lnTo>
                  <a:pt x="91403" y="100666"/>
                </a:lnTo>
                <a:lnTo>
                  <a:pt x="93337" y="93337"/>
                </a:lnTo>
                <a:lnTo>
                  <a:pt x="93337" y="5628"/>
                </a:lnTo>
                <a:close/>
              </a:path>
              <a:path w="1297940" h="144145">
                <a:moveTo>
                  <a:pt x="136913" y="5628"/>
                </a:moveTo>
                <a:lnTo>
                  <a:pt x="122373" y="5628"/>
                </a:lnTo>
                <a:lnTo>
                  <a:pt x="122373" y="125701"/>
                </a:lnTo>
                <a:lnTo>
                  <a:pt x="136913" y="125701"/>
                </a:lnTo>
                <a:lnTo>
                  <a:pt x="136913" y="5628"/>
                </a:lnTo>
                <a:close/>
              </a:path>
              <a:path w="1297940" h="144145">
                <a:moveTo>
                  <a:pt x="206638" y="0"/>
                </a:moveTo>
                <a:lnTo>
                  <a:pt x="193974" y="0"/>
                </a:lnTo>
                <a:lnTo>
                  <a:pt x="155279" y="143758"/>
                </a:lnTo>
                <a:lnTo>
                  <a:pt x="167943" y="143758"/>
                </a:lnTo>
                <a:lnTo>
                  <a:pt x="206638" y="0"/>
                </a:lnTo>
                <a:close/>
              </a:path>
              <a:path w="1297940" h="144145">
                <a:moveTo>
                  <a:pt x="239456" y="5628"/>
                </a:moveTo>
                <a:lnTo>
                  <a:pt x="224916" y="5628"/>
                </a:lnTo>
                <a:lnTo>
                  <a:pt x="224916" y="93337"/>
                </a:lnTo>
                <a:lnTo>
                  <a:pt x="253957" y="125974"/>
                </a:lnTo>
                <a:lnTo>
                  <a:pt x="262165" y="127811"/>
                </a:lnTo>
                <a:lnTo>
                  <a:pt x="281005" y="127811"/>
                </a:lnTo>
                <a:lnTo>
                  <a:pt x="289213" y="125974"/>
                </a:lnTo>
                <a:lnTo>
                  <a:pt x="303206" y="118587"/>
                </a:lnTo>
                <a:lnTo>
                  <a:pt x="307888" y="114209"/>
                </a:lnTo>
                <a:lnTo>
                  <a:pt x="264901" y="114209"/>
                </a:lnTo>
                <a:lnTo>
                  <a:pt x="259155" y="112919"/>
                </a:lnTo>
                <a:lnTo>
                  <a:pt x="239456" y="89820"/>
                </a:lnTo>
                <a:lnTo>
                  <a:pt x="239456" y="5628"/>
                </a:lnTo>
                <a:close/>
              </a:path>
              <a:path w="1297940" h="144145">
                <a:moveTo>
                  <a:pt x="318254" y="5628"/>
                </a:moveTo>
                <a:lnTo>
                  <a:pt x="303714" y="5628"/>
                </a:lnTo>
                <a:lnTo>
                  <a:pt x="303714" y="89820"/>
                </a:lnTo>
                <a:lnTo>
                  <a:pt x="302424" y="95038"/>
                </a:lnTo>
                <a:lnTo>
                  <a:pt x="297304" y="104145"/>
                </a:lnTo>
                <a:lnTo>
                  <a:pt x="293629" y="107721"/>
                </a:lnTo>
                <a:lnTo>
                  <a:pt x="284014" y="112919"/>
                </a:lnTo>
                <a:lnTo>
                  <a:pt x="278269" y="114209"/>
                </a:lnTo>
                <a:lnTo>
                  <a:pt x="307888" y="114209"/>
                </a:lnTo>
                <a:lnTo>
                  <a:pt x="308619" y="113525"/>
                </a:lnTo>
                <a:lnTo>
                  <a:pt x="316319" y="100666"/>
                </a:lnTo>
                <a:lnTo>
                  <a:pt x="318254" y="93337"/>
                </a:lnTo>
                <a:lnTo>
                  <a:pt x="318254" y="5628"/>
                </a:lnTo>
                <a:close/>
              </a:path>
              <a:path w="1297940" h="144145">
                <a:moveTo>
                  <a:pt x="354325" y="5628"/>
                </a:moveTo>
                <a:lnTo>
                  <a:pt x="337206" y="5628"/>
                </a:lnTo>
                <a:lnTo>
                  <a:pt x="375901" y="65664"/>
                </a:lnTo>
                <a:lnTo>
                  <a:pt x="337206" y="125701"/>
                </a:lnTo>
                <a:lnTo>
                  <a:pt x="354325" y="125701"/>
                </a:lnTo>
                <a:lnTo>
                  <a:pt x="385282" y="76687"/>
                </a:lnTo>
                <a:lnTo>
                  <a:pt x="403471" y="76687"/>
                </a:lnTo>
                <a:lnTo>
                  <a:pt x="396539" y="65664"/>
                </a:lnTo>
                <a:lnTo>
                  <a:pt x="402881" y="55580"/>
                </a:lnTo>
                <a:lnTo>
                  <a:pt x="385282" y="55580"/>
                </a:lnTo>
                <a:lnTo>
                  <a:pt x="354325" y="5628"/>
                </a:lnTo>
                <a:close/>
              </a:path>
              <a:path w="1297940" h="144145">
                <a:moveTo>
                  <a:pt x="403471" y="76687"/>
                </a:moveTo>
                <a:lnTo>
                  <a:pt x="386220" y="76687"/>
                </a:lnTo>
                <a:lnTo>
                  <a:pt x="417176" y="125701"/>
                </a:lnTo>
                <a:lnTo>
                  <a:pt x="434296" y="125701"/>
                </a:lnTo>
                <a:lnTo>
                  <a:pt x="403471" y="76687"/>
                </a:lnTo>
                <a:close/>
              </a:path>
              <a:path w="1297940" h="144145">
                <a:moveTo>
                  <a:pt x="434296" y="5628"/>
                </a:moveTo>
                <a:lnTo>
                  <a:pt x="417176" y="5628"/>
                </a:lnTo>
                <a:lnTo>
                  <a:pt x="386220" y="55580"/>
                </a:lnTo>
                <a:lnTo>
                  <a:pt x="402881" y="55580"/>
                </a:lnTo>
                <a:lnTo>
                  <a:pt x="434296" y="5628"/>
                </a:lnTo>
                <a:close/>
              </a:path>
              <a:path w="1297940" h="144145">
                <a:moveTo>
                  <a:pt x="538348" y="5628"/>
                </a:moveTo>
                <a:lnTo>
                  <a:pt x="499653" y="5628"/>
                </a:lnTo>
                <a:lnTo>
                  <a:pt x="499653" y="125701"/>
                </a:lnTo>
                <a:lnTo>
                  <a:pt x="536706" y="125701"/>
                </a:lnTo>
                <a:lnTo>
                  <a:pt x="545508" y="125250"/>
                </a:lnTo>
                <a:lnTo>
                  <a:pt x="575608" y="112802"/>
                </a:lnTo>
                <a:lnTo>
                  <a:pt x="514193" y="112802"/>
                </a:lnTo>
                <a:lnTo>
                  <a:pt x="514193" y="18526"/>
                </a:lnTo>
                <a:lnTo>
                  <a:pt x="575955" y="18526"/>
                </a:lnTo>
                <a:lnTo>
                  <a:pt x="574101" y="16808"/>
                </a:lnTo>
                <a:lnTo>
                  <a:pt x="568249" y="12839"/>
                </a:lnTo>
                <a:lnTo>
                  <a:pt x="561719" y="9684"/>
                </a:lnTo>
                <a:lnTo>
                  <a:pt x="554559" y="7431"/>
                </a:lnTo>
                <a:lnTo>
                  <a:pt x="546769" y="6079"/>
                </a:lnTo>
                <a:lnTo>
                  <a:pt x="538348" y="5628"/>
                </a:lnTo>
                <a:close/>
              </a:path>
              <a:path w="1297940" h="144145">
                <a:moveTo>
                  <a:pt x="575955" y="18526"/>
                </a:moveTo>
                <a:lnTo>
                  <a:pt x="546791" y="18526"/>
                </a:lnTo>
                <a:lnTo>
                  <a:pt x="554627" y="20422"/>
                </a:lnTo>
                <a:lnTo>
                  <a:pt x="567213" y="27966"/>
                </a:lnTo>
                <a:lnTo>
                  <a:pt x="579858" y="65430"/>
                </a:lnTo>
                <a:lnTo>
                  <a:pt x="579557" y="72506"/>
                </a:lnTo>
                <a:lnTo>
                  <a:pt x="553924" y="110887"/>
                </a:lnTo>
                <a:lnTo>
                  <a:pt x="545696" y="112802"/>
                </a:lnTo>
                <a:lnTo>
                  <a:pt x="575608" y="112802"/>
                </a:lnTo>
                <a:lnTo>
                  <a:pt x="593511" y="74484"/>
                </a:lnTo>
                <a:lnTo>
                  <a:pt x="593929" y="65430"/>
                </a:lnTo>
                <a:lnTo>
                  <a:pt x="593515" y="56437"/>
                </a:lnTo>
                <a:lnTo>
                  <a:pt x="579227" y="21560"/>
                </a:lnTo>
                <a:lnTo>
                  <a:pt x="575955" y="18526"/>
                </a:lnTo>
                <a:close/>
              </a:path>
              <a:path w="1297940" h="144145">
                <a:moveTo>
                  <a:pt x="690784" y="5628"/>
                </a:moveTo>
                <a:lnTo>
                  <a:pt x="618318" y="5628"/>
                </a:lnTo>
                <a:lnTo>
                  <a:pt x="618318" y="125701"/>
                </a:lnTo>
                <a:lnTo>
                  <a:pt x="691722" y="125701"/>
                </a:lnTo>
                <a:lnTo>
                  <a:pt x="691722" y="112802"/>
                </a:lnTo>
                <a:lnTo>
                  <a:pt x="632858" y="112802"/>
                </a:lnTo>
                <a:lnTo>
                  <a:pt x="632858" y="71996"/>
                </a:lnTo>
                <a:lnTo>
                  <a:pt x="687032" y="71996"/>
                </a:lnTo>
                <a:lnTo>
                  <a:pt x="687032" y="59098"/>
                </a:lnTo>
                <a:lnTo>
                  <a:pt x="632858" y="59098"/>
                </a:lnTo>
                <a:lnTo>
                  <a:pt x="632858" y="18526"/>
                </a:lnTo>
                <a:lnTo>
                  <a:pt x="690784" y="18526"/>
                </a:lnTo>
                <a:lnTo>
                  <a:pt x="690784" y="5628"/>
                </a:lnTo>
                <a:close/>
              </a:path>
              <a:path w="1297940" h="144145">
                <a:moveTo>
                  <a:pt x="726841" y="94744"/>
                </a:moveTo>
                <a:lnTo>
                  <a:pt x="711832" y="94744"/>
                </a:lnTo>
                <a:lnTo>
                  <a:pt x="712301" y="101311"/>
                </a:lnTo>
                <a:lnTo>
                  <a:pt x="746384" y="127811"/>
                </a:lnTo>
                <a:lnTo>
                  <a:pt x="764207" y="127811"/>
                </a:lnTo>
                <a:lnTo>
                  <a:pt x="772044" y="126267"/>
                </a:lnTo>
                <a:lnTo>
                  <a:pt x="784982" y="120092"/>
                </a:lnTo>
                <a:lnTo>
                  <a:pt x="789907" y="115929"/>
                </a:lnTo>
                <a:lnTo>
                  <a:pt x="790709" y="114678"/>
                </a:lnTo>
                <a:lnTo>
                  <a:pt x="750215" y="114678"/>
                </a:lnTo>
                <a:lnTo>
                  <a:pt x="745759" y="113975"/>
                </a:lnTo>
                <a:lnTo>
                  <a:pt x="727232" y="99278"/>
                </a:lnTo>
                <a:lnTo>
                  <a:pt x="726841" y="94744"/>
                </a:lnTo>
                <a:close/>
              </a:path>
              <a:path w="1297940" h="144145">
                <a:moveTo>
                  <a:pt x="763895" y="3986"/>
                </a:moveTo>
                <a:lnTo>
                  <a:pt x="748495" y="3986"/>
                </a:lnTo>
                <a:lnTo>
                  <a:pt x="741557" y="5393"/>
                </a:lnTo>
                <a:lnTo>
                  <a:pt x="729167" y="10983"/>
                </a:lnTo>
                <a:lnTo>
                  <a:pt x="724242" y="14891"/>
                </a:lnTo>
                <a:lnTo>
                  <a:pt x="716933" y="24936"/>
                </a:lnTo>
                <a:lnTo>
                  <a:pt x="715115" y="30799"/>
                </a:lnTo>
                <a:lnTo>
                  <a:pt x="715115" y="45613"/>
                </a:lnTo>
                <a:lnTo>
                  <a:pt x="717851" y="52160"/>
                </a:lnTo>
                <a:lnTo>
                  <a:pt x="728795" y="62166"/>
                </a:lnTo>
                <a:lnTo>
                  <a:pt x="736222" y="66016"/>
                </a:lnTo>
                <a:lnTo>
                  <a:pt x="764598" y="74107"/>
                </a:lnTo>
                <a:lnTo>
                  <a:pt x="768527" y="75475"/>
                </a:lnTo>
                <a:lnTo>
                  <a:pt x="775797" y="78602"/>
                </a:lnTo>
                <a:lnTo>
                  <a:pt x="778728" y="80634"/>
                </a:lnTo>
                <a:lnTo>
                  <a:pt x="783184" y="85637"/>
                </a:lnTo>
                <a:lnTo>
                  <a:pt x="784298" y="88881"/>
                </a:lnTo>
                <a:lnTo>
                  <a:pt x="784298" y="97246"/>
                </a:lnTo>
                <a:lnTo>
                  <a:pt x="760533" y="114678"/>
                </a:lnTo>
                <a:lnTo>
                  <a:pt x="790709" y="114678"/>
                </a:lnTo>
                <a:lnTo>
                  <a:pt x="793268" y="110692"/>
                </a:lnTo>
                <a:lnTo>
                  <a:pt x="796669" y="105454"/>
                </a:lnTo>
                <a:lnTo>
                  <a:pt x="798369" y="99591"/>
                </a:lnTo>
                <a:lnTo>
                  <a:pt x="798369" y="87474"/>
                </a:lnTo>
                <a:lnTo>
                  <a:pt x="797216" y="82725"/>
                </a:lnTo>
                <a:lnTo>
                  <a:pt x="792604" y="74986"/>
                </a:lnTo>
                <a:lnTo>
                  <a:pt x="789672" y="71820"/>
                </a:lnTo>
                <a:lnTo>
                  <a:pt x="786115" y="69358"/>
                </a:lnTo>
                <a:lnTo>
                  <a:pt x="782598" y="66856"/>
                </a:lnTo>
                <a:lnTo>
                  <a:pt x="778904" y="64883"/>
                </a:lnTo>
                <a:lnTo>
                  <a:pt x="771204" y="61990"/>
                </a:lnTo>
                <a:lnTo>
                  <a:pt x="767725" y="60857"/>
                </a:lnTo>
                <a:lnTo>
                  <a:pt x="750176" y="56166"/>
                </a:lnTo>
                <a:lnTo>
                  <a:pt x="747733" y="55404"/>
                </a:lnTo>
                <a:lnTo>
                  <a:pt x="729186" y="40024"/>
                </a:lnTo>
                <a:lnTo>
                  <a:pt x="729186" y="32988"/>
                </a:lnTo>
                <a:lnTo>
                  <a:pt x="750371" y="16885"/>
                </a:lnTo>
                <a:lnTo>
                  <a:pt x="789239" y="16885"/>
                </a:lnTo>
                <a:lnTo>
                  <a:pt x="787581" y="14637"/>
                </a:lnTo>
                <a:lnTo>
                  <a:pt x="782813" y="10885"/>
                </a:lnTo>
                <a:lnTo>
                  <a:pt x="770774" y="5374"/>
                </a:lnTo>
                <a:lnTo>
                  <a:pt x="763895" y="3986"/>
                </a:lnTo>
                <a:close/>
              </a:path>
              <a:path w="1297940" h="144145">
                <a:moveTo>
                  <a:pt x="789239" y="16885"/>
                </a:moveTo>
                <a:lnTo>
                  <a:pt x="762957" y="16885"/>
                </a:lnTo>
                <a:lnTo>
                  <a:pt x="769093" y="18526"/>
                </a:lnTo>
                <a:lnTo>
                  <a:pt x="779099" y="25093"/>
                </a:lnTo>
                <a:lnTo>
                  <a:pt x="781953" y="29705"/>
                </a:lnTo>
                <a:lnTo>
                  <a:pt x="782656" y="35646"/>
                </a:lnTo>
                <a:lnTo>
                  <a:pt x="796727" y="35646"/>
                </a:lnTo>
                <a:lnTo>
                  <a:pt x="796525" y="29568"/>
                </a:lnTo>
                <a:lnTo>
                  <a:pt x="794656" y="24174"/>
                </a:lnTo>
                <a:lnTo>
                  <a:pt x="789239" y="16885"/>
                </a:lnTo>
                <a:close/>
              </a:path>
              <a:path w="1297940" h="144145">
                <a:moveTo>
                  <a:pt x="836815" y="5628"/>
                </a:moveTo>
                <a:lnTo>
                  <a:pt x="822275" y="5628"/>
                </a:lnTo>
                <a:lnTo>
                  <a:pt x="822275" y="125701"/>
                </a:lnTo>
                <a:lnTo>
                  <a:pt x="836815" y="125701"/>
                </a:lnTo>
                <a:lnTo>
                  <a:pt x="836815" y="5628"/>
                </a:lnTo>
                <a:close/>
              </a:path>
              <a:path w="1297940" h="144145">
                <a:moveTo>
                  <a:pt x="920142" y="3986"/>
                </a:moveTo>
                <a:lnTo>
                  <a:pt x="906110" y="3986"/>
                </a:lnTo>
                <a:lnTo>
                  <a:pt x="899055" y="5413"/>
                </a:lnTo>
                <a:lnTo>
                  <a:pt x="867669" y="32421"/>
                </a:lnTo>
                <a:lnTo>
                  <a:pt x="861278" y="65664"/>
                </a:lnTo>
                <a:lnTo>
                  <a:pt x="861696" y="74840"/>
                </a:lnTo>
                <a:lnTo>
                  <a:pt x="876023" y="110750"/>
                </a:lnTo>
                <a:lnTo>
                  <a:pt x="914748" y="127342"/>
                </a:lnTo>
                <a:lnTo>
                  <a:pt x="921695" y="126968"/>
                </a:lnTo>
                <a:lnTo>
                  <a:pt x="951133" y="113740"/>
                </a:lnTo>
                <a:lnTo>
                  <a:pt x="907321" y="113740"/>
                </a:lnTo>
                <a:lnTo>
                  <a:pt x="900638" y="111903"/>
                </a:lnTo>
                <a:lnTo>
                  <a:pt x="876654" y="80043"/>
                </a:lnTo>
                <a:lnTo>
                  <a:pt x="875349" y="65664"/>
                </a:lnTo>
                <a:lnTo>
                  <a:pt x="875671" y="58171"/>
                </a:lnTo>
                <a:lnTo>
                  <a:pt x="900227" y="19425"/>
                </a:lnTo>
                <a:lnTo>
                  <a:pt x="906696" y="17588"/>
                </a:lnTo>
                <a:lnTo>
                  <a:pt x="949634" y="17588"/>
                </a:lnTo>
                <a:lnTo>
                  <a:pt x="946232" y="14891"/>
                </a:lnTo>
                <a:lnTo>
                  <a:pt x="941932" y="11413"/>
                </a:lnTo>
                <a:lnTo>
                  <a:pt x="937027" y="8735"/>
                </a:lnTo>
                <a:lnTo>
                  <a:pt x="926044" y="4944"/>
                </a:lnTo>
                <a:lnTo>
                  <a:pt x="920142" y="3986"/>
                </a:lnTo>
                <a:close/>
              </a:path>
              <a:path w="1297940" h="144145">
                <a:moveTo>
                  <a:pt x="949691" y="77625"/>
                </a:moveTo>
                <a:lnTo>
                  <a:pt x="949691" y="84973"/>
                </a:lnTo>
                <a:lnTo>
                  <a:pt x="948206" y="91363"/>
                </a:lnTo>
                <a:lnTo>
                  <a:pt x="942304" y="102190"/>
                </a:lnTo>
                <a:lnTo>
                  <a:pt x="938200" y="106373"/>
                </a:lnTo>
                <a:lnTo>
                  <a:pt x="927685" y="112275"/>
                </a:lnTo>
                <a:lnTo>
                  <a:pt x="921627" y="113740"/>
                </a:lnTo>
                <a:lnTo>
                  <a:pt x="951133" y="113740"/>
                </a:lnTo>
                <a:lnTo>
                  <a:pt x="963762" y="78563"/>
                </a:lnTo>
                <a:lnTo>
                  <a:pt x="954147" y="78563"/>
                </a:lnTo>
                <a:lnTo>
                  <a:pt x="949691" y="77625"/>
                </a:lnTo>
                <a:close/>
              </a:path>
              <a:path w="1297940" h="144145">
                <a:moveTo>
                  <a:pt x="963762" y="65664"/>
                </a:moveTo>
                <a:lnTo>
                  <a:pt x="918031" y="65664"/>
                </a:lnTo>
                <a:lnTo>
                  <a:pt x="918031" y="78563"/>
                </a:lnTo>
                <a:lnTo>
                  <a:pt x="949691" y="78563"/>
                </a:lnTo>
                <a:lnTo>
                  <a:pt x="949691" y="77625"/>
                </a:lnTo>
                <a:lnTo>
                  <a:pt x="963762" y="77625"/>
                </a:lnTo>
                <a:lnTo>
                  <a:pt x="963762" y="65664"/>
                </a:lnTo>
                <a:close/>
              </a:path>
              <a:path w="1297940" h="144145">
                <a:moveTo>
                  <a:pt x="963762" y="77625"/>
                </a:moveTo>
                <a:lnTo>
                  <a:pt x="949691" y="77625"/>
                </a:lnTo>
                <a:lnTo>
                  <a:pt x="954147" y="78563"/>
                </a:lnTo>
                <a:lnTo>
                  <a:pt x="963762" y="78563"/>
                </a:lnTo>
                <a:lnTo>
                  <a:pt x="963762" y="77625"/>
                </a:lnTo>
                <a:close/>
              </a:path>
              <a:path w="1297940" h="144145">
                <a:moveTo>
                  <a:pt x="949634" y="17588"/>
                </a:moveTo>
                <a:lnTo>
                  <a:pt x="918148" y="17588"/>
                </a:lnTo>
                <a:lnTo>
                  <a:pt x="922135" y="18175"/>
                </a:lnTo>
                <a:lnTo>
                  <a:pt x="929405" y="20520"/>
                </a:lnTo>
                <a:lnTo>
                  <a:pt x="932649" y="22220"/>
                </a:lnTo>
                <a:lnTo>
                  <a:pt x="938395" y="26676"/>
                </a:lnTo>
                <a:lnTo>
                  <a:pt x="940877" y="29373"/>
                </a:lnTo>
                <a:lnTo>
                  <a:pt x="942949" y="32539"/>
                </a:lnTo>
                <a:lnTo>
                  <a:pt x="945059" y="35666"/>
                </a:lnTo>
                <a:lnTo>
                  <a:pt x="946759" y="39203"/>
                </a:lnTo>
                <a:lnTo>
                  <a:pt x="948049" y="43151"/>
                </a:lnTo>
                <a:lnTo>
                  <a:pt x="963058" y="43151"/>
                </a:lnTo>
                <a:lnTo>
                  <a:pt x="961964" y="37327"/>
                </a:lnTo>
                <a:lnTo>
                  <a:pt x="959971" y="32031"/>
                </a:lnTo>
                <a:lnTo>
                  <a:pt x="954186" y="22455"/>
                </a:lnTo>
                <a:lnTo>
                  <a:pt x="950570" y="18331"/>
                </a:lnTo>
                <a:lnTo>
                  <a:pt x="949634" y="17588"/>
                </a:lnTo>
                <a:close/>
              </a:path>
              <a:path w="1297940" h="144145">
                <a:moveTo>
                  <a:pt x="1002736" y="5628"/>
                </a:moveTo>
                <a:lnTo>
                  <a:pt x="988665" y="5628"/>
                </a:lnTo>
                <a:lnTo>
                  <a:pt x="988665" y="125701"/>
                </a:lnTo>
                <a:lnTo>
                  <a:pt x="1003205" y="125701"/>
                </a:lnTo>
                <a:lnTo>
                  <a:pt x="1003205" y="31425"/>
                </a:lnTo>
                <a:lnTo>
                  <a:pt x="1020659" y="31425"/>
                </a:lnTo>
                <a:lnTo>
                  <a:pt x="1002736" y="5628"/>
                </a:lnTo>
                <a:close/>
              </a:path>
              <a:path w="1297940" h="144145">
                <a:moveTo>
                  <a:pt x="1020659" y="31425"/>
                </a:moveTo>
                <a:lnTo>
                  <a:pt x="1004377" y="31425"/>
                </a:lnTo>
                <a:lnTo>
                  <a:pt x="1069808" y="125701"/>
                </a:lnTo>
                <a:lnTo>
                  <a:pt x="1083879" y="125701"/>
                </a:lnTo>
                <a:lnTo>
                  <a:pt x="1083879" y="100138"/>
                </a:lnTo>
                <a:lnTo>
                  <a:pt x="1068401" y="100138"/>
                </a:lnTo>
                <a:lnTo>
                  <a:pt x="1020659" y="31425"/>
                </a:lnTo>
                <a:close/>
              </a:path>
              <a:path w="1297940" h="144145">
                <a:moveTo>
                  <a:pt x="1083879" y="5628"/>
                </a:moveTo>
                <a:lnTo>
                  <a:pt x="1069573" y="5628"/>
                </a:lnTo>
                <a:lnTo>
                  <a:pt x="1069573" y="100138"/>
                </a:lnTo>
                <a:lnTo>
                  <a:pt x="1083879" y="100138"/>
                </a:lnTo>
                <a:lnTo>
                  <a:pt x="1083879" y="5628"/>
                </a:lnTo>
                <a:close/>
              </a:path>
              <a:path w="1297940" h="144145">
                <a:moveTo>
                  <a:pt x="1185439" y="5628"/>
                </a:moveTo>
                <a:lnTo>
                  <a:pt x="1112973" y="5628"/>
                </a:lnTo>
                <a:lnTo>
                  <a:pt x="1112973" y="125701"/>
                </a:lnTo>
                <a:lnTo>
                  <a:pt x="1186377" y="125701"/>
                </a:lnTo>
                <a:lnTo>
                  <a:pt x="1186377" y="112802"/>
                </a:lnTo>
                <a:lnTo>
                  <a:pt x="1127513" y="112802"/>
                </a:lnTo>
                <a:lnTo>
                  <a:pt x="1127513" y="71996"/>
                </a:lnTo>
                <a:lnTo>
                  <a:pt x="1181687" y="71996"/>
                </a:lnTo>
                <a:lnTo>
                  <a:pt x="1181687" y="59098"/>
                </a:lnTo>
                <a:lnTo>
                  <a:pt x="1127513" y="59098"/>
                </a:lnTo>
                <a:lnTo>
                  <a:pt x="1127513" y="18526"/>
                </a:lnTo>
                <a:lnTo>
                  <a:pt x="1185439" y="18526"/>
                </a:lnTo>
                <a:lnTo>
                  <a:pt x="1185439" y="5628"/>
                </a:lnTo>
                <a:close/>
              </a:path>
              <a:path w="1297940" h="144145">
                <a:moveTo>
                  <a:pt x="1261599" y="5628"/>
                </a:moveTo>
                <a:lnTo>
                  <a:pt x="1211646" y="5628"/>
                </a:lnTo>
                <a:lnTo>
                  <a:pt x="1211646" y="125701"/>
                </a:lnTo>
                <a:lnTo>
                  <a:pt x="1226187" y="125701"/>
                </a:lnTo>
                <a:lnTo>
                  <a:pt x="1226187" y="78797"/>
                </a:lnTo>
                <a:lnTo>
                  <a:pt x="1219620" y="78797"/>
                </a:lnTo>
                <a:lnTo>
                  <a:pt x="1219620" y="65664"/>
                </a:lnTo>
                <a:lnTo>
                  <a:pt x="1226187" y="65664"/>
                </a:lnTo>
                <a:lnTo>
                  <a:pt x="1226187" y="18526"/>
                </a:lnTo>
                <a:lnTo>
                  <a:pt x="1286088" y="18526"/>
                </a:lnTo>
                <a:lnTo>
                  <a:pt x="1285793" y="17960"/>
                </a:lnTo>
                <a:lnTo>
                  <a:pt x="1281337" y="13601"/>
                </a:lnTo>
                <a:lnTo>
                  <a:pt x="1269299" y="7230"/>
                </a:lnTo>
                <a:lnTo>
                  <a:pt x="1261599" y="5628"/>
                </a:lnTo>
                <a:close/>
              </a:path>
              <a:path w="1297940" h="144145">
                <a:moveTo>
                  <a:pt x="1268165" y="71762"/>
                </a:moveTo>
                <a:lnTo>
                  <a:pt x="1251749" y="71762"/>
                </a:lnTo>
                <a:lnTo>
                  <a:pt x="1280829" y="125701"/>
                </a:lnTo>
                <a:lnTo>
                  <a:pt x="1297714" y="125701"/>
                </a:lnTo>
                <a:lnTo>
                  <a:pt x="1272019" y="78797"/>
                </a:lnTo>
                <a:lnTo>
                  <a:pt x="1261755" y="78797"/>
                </a:lnTo>
                <a:lnTo>
                  <a:pt x="1269396" y="77253"/>
                </a:lnTo>
                <a:lnTo>
                  <a:pt x="1270782" y="76538"/>
                </a:lnTo>
                <a:lnTo>
                  <a:pt x="1268165" y="71762"/>
                </a:lnTo>
                <a:close/>
              </a:path>
              <a:path w="1297940" h="144145">
                <a:moveTo>
                  <a:pt x="1226187" y="65664"/>
                </a:moveTo>
                <a:lnTo>
                  <a:pt x="1219620" y="65664"/>
                </a:lnTo>
                <a:lnTo>
                  <a:pt x="1219620" y="78797"/>
                </a:lnTo>
                <a:lnTo>
                  <a:pt x="1226187" y="78797"/>
                </a:lnTo>
                <a:lnTo>
                  <a:pt x="1226187" y="65664"/>
                </a:lnTo>
                <a:close/>
              </a:path>
              <a:path w="1297940" h="144145">
                <a:moveTo>
                  <a:pt x="1286088" y="18526"/>
                </a:moveTo>
                <a:lnTo>
                  <a:pt x="1258237" y="18526"/>
                </a:lnTo>
                <a:lnTo>
                  <a:pt x="1263455" y="19523"/>
                </a:lnTo>
                <a:lnTo>
                  <a:pt x="1271351" y="23471"/>
                </a:lnTo>
                <a:lnTo>
                  <a:pt x="1274223" y="26246"/>
                </a:lnTo>
                <a:lnTo>
                  <a:pt x="1277819" y="33438"/>
                </a:lnTo>
                <a:lnTo>
                  <a:pt x="1278718" y="37639"/>
                </a:lnTo>
                <a:lnTo>
                  <a:pt x="1278718" y="47255"/>
                </a:lnTo>
                <a:lnTo>
                  <a:pt x="1258394" y="65664"/>
                </a:lnTo>
                <a:lnTo>
                  <a:pt x="1226187" y="65664"/>
                </a:lnTo>
                <a:lnTo>
                  <a:pt x="1226187" y="78797"/>
                </a:lnTo>
                <a:lnTo>
                  <a:pt x="1255542" y="78797"/>
                </a:lnTo>
                <a:lnTo>
                  <a:pt x="1251749" y="71762"/>
                </a:lnTo>
                <a:lnTo>
                  <a:pt x="1279974" y="71762"/>
                </a:lnTo>
                <a:lnTo>
                  <a:pt x="1281357" y="71039"/>
                </a:lnTo>
                <a:lnTo>
                  <a:pt x="1285793" y="66739"/>
                </a:lnTo>
                <a:lnTo>
                  <a:pt x="1291578" y="55795"/>
                </a:lnTo>
                <a:lnTo>
                  <a:pt x="1293024" y="49522"/>
                </a:lnTo>
                <a:lnTo>
                  <a:pt x="1293024" y="35372"/>
                </a:lnTo>
                <a:lnTo>
                  <a:pt x="1291578" y="29060"/>
                </a:lnTo>
                <a:lnTo>
                  <a:pt x="1286088" y="18526"/>
                </a:lnTo>
                <a:close/>
              </a:path>
              <a:path w="1297940" h="144145">
                <a:moveTo>
                  <a:pt x="1270782" y="76538"/>
                </a:moveTo>
                <a:lnTo>
                  <a:pt x="1269396" y="77253"/>
                </a:lnTo>
                <a:lnTo>
                  <a:pt x="1261755" y="78797"/>
                </a:lnTo>
                <a:lnTo>
                  <a:pt x="1272019" y="78797"/>
                </a:lnTo>
                <a:lnTo>
                  <a:pt x="1270782" y="76538"/>
                </a:lnTo>
                <a:close/>
              </a:path>
              <a:path w="1297940" h="144145">
                <a:moveTo>
                  <a:pt x="1279974" y="71762"/>
                </a:moveTo>
                <a:lnTo>
                  <a:pt x="1268165" y="71762"/>
                </a:lnTo>
                <a:lnTo>
                  <a:pt x="1270782" y="76538"/>
                </a:lnTo>
                <a:lnTo>
                  <a:pt x="1279974" y="71762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072521" y="3651827"/>
            <a:ext cx="551815" cy="122555"/>
          </a:xfrm>
          <a:custGeom>
            <a:avLst/>
            <a:gdLst/>
            <a:ahLst/>
            <a:cxnLst/>
            <a:rect l="l" t="t" r="r" b="b"/>
            <a:pathLst>
              <a:path w="551815" h="122554">
                <a:moveTo>
                  <a:pt x="146543" y="28845"/>
                </a:moveTo>
                <a:lnTo>
                  <a:pt x="133723" y="28845"/>
                </a:lnTo>
                <a:lnTo>
                  <a:pt x="126609" y="30839"/>
                </a:lnTo>
                <a:lnTo>
                  <a:pt x="114454" y="38773"/>
                </a:lnTo>
                <a:lnTo>
                  <a:pt x="109724" y="44284"/>
                </a:lnTo>
                <a:lnTo>
                  <a:pt x="102962" y="58394"/>
                </a:lnTo>
                <a:lnTo>
                  <a:pt x="101282" y="66524"/>
                </a:lnTo>
                <a:lnTo>
                  <a:pt x="101282" y="84973"/>
                </a:lnTo>
                <a:lnTo>
                  <a:pt x="127098" y="120033"/>
                </a:lnTo>
                <a:lnTo>
                  <a:pt x="134583" y="121948"/>
                </a:lnTo>
                <a:lnTo>
                  <a:pt x="149358" y="121948"/>
                </a:lnTo>
                <a:lnTo>
                  <a:pt x="154849" y="121010"/>
                </a:lnTo>
                <a:lnTo>
                  <a:pt x="164621" y="117219"/>
                </a:lnTo>
                <a:lnTo>
                  <a:pt x="168725" y="114561"/>
                </a:lnTo>
                <a:lnTo>
                  <a:pt x="173633" y="109519"/>
                </a:lnTo>
                <a:lnTo>
                  <a:pt x="137671" y="109519"/>
                </a:lnTo>
                <a:lnTo>
                  <a:pt x="132765" y="108307"/>
                </a:lnTo>
                <a:lnTo>
                  <a:pt x="115118" y="79735"/>
                </a:lnTo>
                <a:lnTo>
                  <a:pt x="111131" y="79735"/>
                </a:lnTo>
                <a:lnTo>
                  <a:pt x="111131" y="67775"/>
                </a:lnTo>
                <a:lnTo>
                  <a:pt x="115118" y="67775"/>
                </a:lnTo>
                <a:lnTo>
                  <a:pt x="115118" y="64922"/>
                </a:lnTo>
                <a:lnTo>
                  <a:pt x="136342" y="41274"/>
                </a:lnTo>
                <a:lnTo>
                  <a:pt x="170892" y="41274"/>
                </a:lnTo>
                <a:lnTo>
                  <a:pt x="164484" y="35294"/>
                </a:lnTo>
                <a:lnTo>
                  <a:pt x="160321" y="32754"/>
                </a:lnTo>
                <a:lnTo>
                  <a:pt x="151175" y="29627"/>
                </a:lnTo>
                <a:lnTo>
                  <a:pt x="146543" y="28845"/>
                </a:lnTo>
                <a:close/>
              </a:path>
              <a:path w="551815" h="122554">
                <a:moveTo>
                  <a:pt x="16650" y="0"/>
                </a:moveTo>
                <a:lnTo>
                  <a:pt x="0" y="0"/>
                </a:lnTo>
                <a:lnTo>
                  <a:pt x="43385" y="70589"/>
                </a:lnTo>
                <a:lnTo>
                  <a:pt x="43385" y="120072"/>
                </a:lnTo>
                <a:lnTo>
                  <a:pt x="57925" y="120072"/>
                </a:lnTo>
                <a:lnTo>
                  <a:pt x="57925" y="70589"/>
                </a:lnTo>
                <a:lnTo>
                  <a:pt x="66862" y="56049"/>
                </a:lnTo>
                <a:lnTo>
                  <a:pt x="49952" y="56049"/>
                </a:lnTo>
                <a:lnTo>
                  <a:pt x="16650" y="0"/>
                </a:lnTo>
                <a:close/>
              </a:path>
              <a:path w="551815" h="122554">
                <a:moveTo>
                  <a:pt x="165774" y="95448"/>
                </a:moveTo>
                <a:lnTo>
                  <a:pt x="146895" y="109519"/>
                </a:lnTo>
                <a:lnTo>
                  <a:pt x="173633" y="109519"/>
                </a:lnTo>
                <a:lnTo>
                  <a:pt x="175369" y="107721"/>
                </a:lnTo>
                <a:lnTo>
                  <a:pt x="177734" y="103734"/>
                </a:lnTo>
                <a:lnTo>
                  <a:pt x="179141" y="99200"/>
                </a:lnTo>
                <a:lnTo>
                  <a:pt x="165774" y="95448"/>
                </a:lnTo>
                <a:close/>
              </a:path>
              <a:path w="551815" h="122554">
                <a:moveTo>
                  <a:pt x="115118" y="67775"/>
                </a:moveTo>
                <a:lnTo>
                  <a:pt x="111131" y="67775"/>
                </a:lnTo>
                <a:lnTo>
                  <a:pt x="111131" y="79735"/>
                </a:lnTo>
                <a:lnTo>
                  <a:pt x="115118" y="79735"/>
                </a:lnTo>
                <a:lnTo>
                  <a:pt x="115118" y="67775"/>
                </a:lnTo>
                <a:close/>
              </a:path>
              <a:path w="551815" h="122554">
                <a:moveTo>
                  <a:pt x="170892" y="41274"/>
                </a:moveTo>
                <a:lnTo>
                  <a:pt x="146856" y="41274"/>
                </a:lnTo>
                <a:lnTo>
                  <a:pt x="151195" y="42428"/>
                </a:lnTo>
                <a:lnTo>
                  <a:pt x="158582" y="47040"/>
                </a:lnTo>
                <a:lnTo>
                  <a:pt x="161435" y="50186"/>
                </a:lnTo>
                <a:lnTo>
                  <a:pt x="163429" y="54173"/>
                </a:lnTo>
                <a:lnTo>
                  <a:pt x="165461" y="58160"/>
                </a:lnTo>
                <a:lnTo>
                  <a:pt x="166477" y="62694"/>
                </a:lnTo>
                <a:lnTo>
                  <a:pt x="166477" y="67775"/>
                </a:lnTo>
                <a:lnTo>
                  <a:pt x="115118" y="67775"/>
                </a:lnTo>
                <a:lnTo>
                  <a:pt x="115118" y="79735"/>
                </a:lnTo>
                <a:lnTo>
                  <a:pt x="180548" y="79735"/>
                </a:lnTo>
                <a:lnTo>
                  <a:pt x="180462" y="64922"/>
                </a:lnTo>
                <a:lnTo>
                  <a:pt x="179434" y="58394"/>
                </a:lnTo>
                <a:lnTo>
                  <a:pt x="174979" y="46903"/>
                </a:lnTo>
                <a:lnTo>
                  <a:pt x="171988" y="42291"/>
                </a:lnTo>
                <a:lnTo>
                  <a:pt x="170892" y="41274"/>
                </a:lnTo>
                <a:close/>
              </a:path>
              <a:path w="551815" h="122554">
                <a:moveTo>
                  <a:pt x="101311" y="0"/>
                </a:moveTo>
                <a:lnTo>
                  <a:pt x="84660" y="0"/>
                </a:lnTo>
                <a:lnTo>
                  <a:pt x="51359" y="56049"/>
                </a:lnTo>
                <a:lnTo>
                  <a:pt x="66862" y="56049"/>
                </a:lnTo>
                <a:lnTo>
                  <a:pt x="101311" y="0"/>
                </a:lnTo>
                <a:close/>
              </a:path>
              <a:path w="551815" h="122554">
                <a:moveTo>
                  <a:pt x="264434" y="41040"/>
                </a:moveTo>
                <a:lnTo>
                  <a:pt x="242910" y="41040"/>
                </a:lnTo>
                <a:lnTo>
                  <a:pt x="247659" y="42643"/>
                </a:lnTo>
                <a:lnTo>
                  <a:pt x="250786" y="45848"/>
                </a:lnTo>
                <a:lnTo>
                  <a:pt x="253952" y="49053"/>
                </a:lnTo>
                <a:lnTo>
                  <a:pt x="255535" y="53548"/>
                </a:lnTo>
                <a:lnTo>
                  <a:pt x="255535" y="62029"/>
                </a:lnTo>
                <a:lnTo>
                  <a:pt x="242226" y="66778"/>
                </a:lnTo>
                <a:lnTo>
                  <a:pt x="237790" y="67306"/>
                </a:lnTo>
                <a:lnTo>
                  <a:pt x="198391" y="85168"/>
                </a:lnTo>
                <a:lnTo>
                  <a:pt x="197375" y="100373"/>
                </a:lnTo>
                <a:lnTo>
                  <a:pt x="198743" y="105376"/>
                </a:lnTo>
                <a:lnTo>
                  <a:pt x="204215" y="113623"/>
                </a:lnTo>
                <a:lnTo>
                  <a:pt x="207909" y="116769"/>
                </a:lnTo>
                <a:lnTo>
                  <a:pt x="217211" y="121108"/>
                </a:lnTo>
                <a:lnTo>
                  <a:pt x="222390" y="122183"/>
                </a:lnTo>
                <a:lnTo>
                  <a:pt x="233334" y="122183"/>
                </a:lnTo>
                <a:lnTo>
                  <a:pt x="253931" y="109753"/>
                </a:lnTo>
                <a:lnTo>
                  <a:pt x="224696" y="109753"/>
                </a:lnTo>
                <a:lnTo>
                  <a:pt x="220143" y="108542"/>
                </a:lnTo>
                <a:lnTo>
                  <a:pt x="216547" y="106118"/>
                </a:lnTo>
                <a:lnTo>
                  <a:pt x="212990" y="103656"/>
                </a:lnTo>
                <a:lnTo>
                  <a:pt x="211211" y="100021"/>
                </a:lnTo>
                <a:lnTo>
                  <a:pt x="211211" y="91696"/>
                </a:lnTo>
                <a:lnTo>
                  <a:pt x="237419" y="79266"/>
                </a:lnTo>
                <a:lnTo>
                  <a:pt x="239842" y="78954"/>
                </a:lnTo>
                <a:lnTo>
                  <a:pt x="255535" y="74810"/>
                </a:lnTo>
                <a:lnTo>
                  <a:pt x="269372" y="74810"/>
                </a:lnTo>
                <a:lnTo>
                  <a:pt x="269364" y="53548"/>
                </a:lnTo>
                <a:lnTo>
                  <a:pt x="268199" y="47880"/>
                </a:lnTo>
                <a:lnTo>
                  <a:pt x="264434" y="41040"/>
                </a:lnTo>
                <a:close/>
              </a:path>
              <a:path w="551815" h="122554">
                <a:moveTo>
                  <a:pt x="269372" y="107877"/>
                </a:moveTo>
                <a:lnTo>
                  <a:pt x="255535" y="107877"/>
                </a:lnTo>
                <a:lnTo>
                  <a:pt x="255535" y="120072"/>
                </a:lnTo>
                <a:lnTo>
                  <a:pt x="269372" y="120072"/>
                </a:lnTo>
                <a:lnTo>
                  <a:pt x="269372" y="107877"/>
                </a:lnTo>
                <a:close/>
              </a:path>
              <a:path w="551815" h="122554">
                <a:moveTo>
                  <a:pt x="269372" y="74810"/>
                </a:moveTo>
                <a:lnTo>
                  <a:pt x="255535" y="74810"/>
                </a:lnTo>
                <a:lnTo>
                  <a:pt x="255535" y="91227"/>
                </a:lnTo>
                <a:lnTo>
                  <a:pt x="254558" y="94803"/>
                </a:lnTo>
                <a:lnTo>
                  <a:pt x="252604" y="98204"/>
                </a:lnTo>
                <a:lnTo>
                  <a:pt x="250688" y="101604"/>
                </a:lnTo>
                <a:lnTo>
                  <a:pt x="247835" y="104379"/>
                </a:lnTo>
                <a:lnTo>
                  <a:pt x="240292" y="108679"/>
                </a:lnTo>
                <a:lnTo>
                  <a:pt x="235679" y="109753"/>
                </a:lnTo>
                <a:lnTo>
                  <a:pt x="253931" y="109753"/>
                </a:lnTo>
                <a:lnTo>
                  <a:pt x="254832" y="107877"/>
                </a:lnTo>
                <a:lnTo>
                  <a:pt x="269372" y="107877"/>
                </a:lnTo>
                <a:lnTo>
                  <a:pt x="269372" y="74810"/>
                </a:lnTo>
                <a:close/>
              </a:path>
              <a:path w="551815" h="122554">
                <a:moveTo>
                  <a:pt x="238963" y="28845"/>
                </a:moveTo>
                <a:lnTo>
                  <a:pt x="231536" y="28845"/>
                </a:lnTo>
                <a:lnTo>
                  <a:pt x="226924" y="29470"/>
                </a:lnTo>
                <a:lnTo>
                  <a:pt x="199955" y="49952"/>
                </a:lnTo>
                <a:lnTo>
                  <a:pt x="213088" y="54642"/>
                </a:lnTo>
                <a:lnTo>
                  <a:pt x="214612" y="51359"/>
                </a:lnTo>
                <a:lnTo>
                  <a:pt x="217250" y="48271"/>
                </a:lnTo>
                <a:lnTo>
                  <a:pt x="224755" y="42486"/>
                </a:lnTo>
                <a:lnTo>
                  <a:pt x="229934" y="41040"/>
                </a:lnTo>
                <a:lnTo>
                  <a:pt x="264434" y="41040"/>
                </a:lnTo>
                <a:lnTo>
                  <a:pt x="263509" y="39359"/>
                </a:lnTo>
                <a:lnTo>
                  <a:pt x="260558" y="36174"/>
                </a:lnTo>
                <a:lnTo>
                  <a:pt x="253432" y="31933"/>
                </a:lnTo>
                <a:lnTo>
                  <a:pt x="249829" y="30565"/>
                </a:lnTo>
                <a:lnTo>
                  <a:pt x="246037" y="29900"/>
                </a:lnTo>
                <a:lnTo>
                  <a:pt x="242285" y="29197"/>
                </a:lnTo>
                <a:lnTo>
                  <a:pt x="238963" y="28845"/>
                </a:lnTo>
                <a:close/>
              </a:path>
              <a:path w="551815" h="122554">
                <a:moveTo>
                  <a:pt x="307994" y="30018"/>
                </a:moveTo>
                <a:lnTo>
                  <a:pt x="294626" y="30018"/>
                </a:lnTo>
                <a:lnTo>
                  <a:pt x="294626" y="120072"/>
                </a:lnTo>
                <a:lnTo>
                  <a:pt x="308463" y="120072"/>
                </a:lnTo>
                <a:lnTo>
                  <a:pt x="308463" y="59020"/>
                </a:lnTo>
                <a:lnTo>
                  <a:pt x="309440" y="55404"/>
                </a:lnTo>
                <a:lnTo>
                  <a:pt x="313388" y="49033"/>
                </a:lnTo>
                <a:lnTo>
                  <a:pt x="316085" y="46532"/>
                </a:lnTo>
                <a:lnTo>
                  <a:pt x="321564" y="43620"/>
                </a:lnTo>
                <a:lnTo>
                  <a:pt x="307994" y="43620"/>
                </a:lnTo>
                <a:lnTo>
                  <a:pt x="307994" y="30018"/>
                </a:lnTo>
                <a:close/>
              </a:path>
              <a:path w="551815" h="122554">
                <a:moveTo>
                  <a:pt x="333400" y="28611"/>
                </a:moveTo>
                <a:lnTo>
                  <a:pt x="326990" y="28611"/>
                </a:lnTo>
                <a:lnTo>
                  <a:pt x="322113" y="30018"/>
                </a:lnTo>
                <a:lnTo>
                  <a:pt x="313544" y="35548"/>
                </a:lnTo>
                <a:lnTo>
                  <a:pt x="310573" y="39164"/>
                </a:lnTo>
                <a:lnTo>
                  <a:pt x="308932" y="43620"/>
                </a:lnTo>
                <a:lnTo>
                  <a:pt x="321564" y="43620"/>
                </a:lnTo>
                <a:lnTo>
                  <a:pt x="322925" y="42897"/>
                </a:lnTo>
                <a:lnTo>
                  <a:pt x="326833" y="41978"/>
                </a:lnTo>
                <a:lnTo>
                  <a:pt x="339653" y="41978"/>
                </a:lnTo>
                <a:lnTo>
                  <a:pt x="339653" y="28845"/>
                </a:lnTo>
                <a:lnTo>
                  <a:pt x="338872" y="28767"/>
                </a:lnTo>
                <a:lnTo>
                  <a:pt x="337719" y="28708"/>
                </a:lnTo>
                <a:lnTo>
                  <a:pt x="333400" y="28611"/>
                </a:lnTo>
                <a:close/>
              </a:path>
              <a:path w="551815" h="122554">
                <a:moveTo>
                  <a:pt x="339653" y="41978"/>
                </a:moveTo>
                <a:lnTo>
                  <a:pt x="333048" y="41978"/>
                </a:lnTo>
                <a:lnTo>
                  <a:pt x="334787" y="42115"/>
                </a:lnTo>
                <a:lnTo>
                  <a:pt x="336429" y="42388"/>
                </a:lnTo>
                <a:lnTo>
                  <a:pt x="338110" y="42623"/>
                </a:lnTo>
                <a:lnTo>
                  <a:pt x="339184" y="42799"/>
                </a:lnTo>
                <a:lnTo>
                  <a:pt x="339653" y="42916"/>
                </a:lnTo>
                <a:lnTo>
                  <a:pt x="339653" y="41978"/>
                </a:lnTo>
                <a:close/>
              </a:path>
              <a:path w="551815" h="122554">
                <a:moveTo>
                  <a:pt x="369032" y="99904"/>
                </a:moveTo>
                <a:lnTo>
                  <a:pt x="363247" y="99904"/>
                </a:lnTo>
                <a:lnTo>
                  <a:pt x="360765" y="100940"/>
                </a:lnTo>
                <a:lnTo>
                  <a:pt x="356622" y="105083"/>
                </a:lnTo>
                <a:lnTo>
                  <a:pt x="355586" y="107565"/>
                </a:lnTo>
                <a:lnTo>
                  <a:pt x="355586" y="113349"/>
                </a:lnTo>
                <a:lnTo>
                  <a:pt x="356622" y="115831"/>
                </a:lnTo>
                <a:lnTo>
                  <a:pt x="360765" y="119975"/>
                </a:lnTo>
                <a:lnTo>
                  <a:pt x="363247" y="121010"/>
                </a:lnTo>
                <a:lnTo>
                  <a:pt x="368094" y="121010"/>
                </a:lnTo>
                <a:lnTo>
                  <a:pt x="369852" y="120541"/>
                </a:lnTo>
                <a:lnTo>
                  <a:pt x="373018" y="118626"/>
                </a:lnTo>
                <a:lnTo>
                  <a:pt x="374289" y="117336"/>
                </a:lnTo>
                <a:lnTo>
                  <a:pt x="375227" y="115734"/>
                </a:lnTo>
                <a:lnTo>
                  <a:pt x="376204" y="114131"/>
                </a:lnTo>
                <a:lnTo>
                  <a:pt x="376693" y="112372"/>
                </a:lnTo>
                <a:lnTo>
                  <a:pt x="376693" y="107565"/>
                </a:lnTo>
                <a:lnTo>
                  <a:pt x="375657" y="105083"/>
                </a:lnTo>
                <a:lnTo>
                  <a:pt x="371514" y="100940"/>
                </a:lnTo>
                <a:lnTo>
                  <a:pt x="369032" y="99904"/>
                </a:lnTo>
                <a:close/>
              </a:path>
              <a:path w="551815" h="122554">
                <a:moveTo>
                  <a:pt x="369032" y="33066"/>
                </a:moveTo>
                <a:lnTo>
                  <a:pt x="363247" y="33066"/>
                </a:lnTo>
                <a:lnTo>
                  <a:pt x="360765" y="34102"/>
                </a:lnTo>
                <a:lnTo>
                  <a:pt x="356622" y="38245"/>
                </a:lnTo>
                <a:lnTo>
                  <a:pt x="355586" y="40727"/>
                </a:lnTo>
                <a:lnTo>
                  <a:pt x="355586" y="46512"/>
                </a:lnTo>
                <a:lnTo>
                  <a:pt x="356622" y="48994"/>
                </a:lnTo>
                <a:lnTo>
                  <a:pt x="360765" y="53137"/>
                </a:lnTo>
                <a:lnTo>
                  <a:pt x="363247" y="54173"/>
                </a:lnTo>
                <a:lnTo>
                  <a:pt x="368094" y="54173"/>
                </a:lnTo>
                <a:lnTo>
                  <a:pt x="369852" y="53704"/>
                </a:lnTo>
                <a:lnTo>
                  <a:pt x="373018" y="51789"/>
                </a:lnTo>
                <a:lnTo>
                  <a:pt x="374289" y="50499"/>
                </a:lnTo>
                <a:lnTo>
                  <a:pt x="375227" y="48896"/>
                </a:lnTo>
                <a:lnTo>
                  <a:pt x="376204" y="47294"/>
                </a:lnTo>
                <a:lnTo>
                  <a:pt x="376693" y="45535"/>
                </a:lnTo>
                <a:lnTo>
                  <a:pt x="376693" y="40727"/>
                </a:lnTo>
                <a:lnTo>
                  <a:pt x="375657" y="38245"/>
                </a:lnTo>
                <a:lnTo>
                  <a:pt x="371514" y="34102"/>
                </a:lnTo>
                <a:lnTo>
                  <a:pt x="369032" y="33066"/>
                </a:lnTo>
                <a:close/>
              </a:path>
              <a:path w="551815" h="122554">
                <a:moveTo>
                  <a:pt x="464373" y="0"/>
                </a:moveTo>
                <a:lnTo>
                  <a:pt x="449833" y="0"/>
                </a:lnTo>
                <a:lnTo>
                  <a:pt x="449833" y="120072"/>
                </a:lnTo>
                <a:lnTo>
                  <a:pt x="464373" y="120072"/>
                </a:lnTo>
                <a:lnTo>
                  <a:pt x="464373" y="0"/>
                </a:lnTo>
                <a:close/>
              </a:path>
              <a:path w="551815" h="122554">
                <a:moveTo>
                  <a:pt x="508066" y="0"/>
                </a:moveTo>
                <a:lnTo>
                  <a:pt x="493526" y="0"/>
                </a:lnTo>
                <a:lnTo>
                  <a:pt x="493526" y="120072"/>
                </a:lnTo>
                <a:lnTo>
                  <a:pt x="508066" y="120072"/>
                </a:lnTo>
                <a:lnTo>
                  <a:pt x="508066" y="0"/>
                </a:lnTo>
                <a:close/>
              </a:path>
              <a:path w="551815" h="122554">
                <a:moveTo>
                  <a:pt x="551759" y="0"/>
                </a:moveTo>
                <a:lnTo>
                  <a:pt x="537219" y="0"/>
                </a:lnTo>
                <a:lnTo>
                  <a:pt x="537219" y="120072"/>
                </a:lnTo>
                <a:lnTo>
                  <a:pt x="551759" y="120072"/>
                </a:lnTo>
                <a:lnTo>
                  <a:pt x="551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77680" y="3433618"/>
            <a:ext cx="2752790" cy="16885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106327" y="2432933"/>
            <a:ext cx="2059719" cy="237448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13093625" y="5626100"/>
            <a:ext cx="1739900" cy="12700"/>
          </a:xfrm>
          <a:custGeom>
            <a:avLst/>
            <a:gdLst/>
            <a:ahLst/>
            <a:cxnLst/>
            <a:rect l="l" t="t" r="r" b="b"/>
            <a:pathLst>
              <a:path w="1739900" h="12700">
                <a:moveTo>
                  <a:pt x="1739900" y="0"/>
                </a:moveTo>
                <a:lnTo>
                  <a:pt x="0" y="0"/>
                </a:lnTo>
                <a:lnTo>
                  <a:pt x="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082840" y="5925127"/>
            <a:ext cx="357505" cy="122555"/>
          </a:xfrm>
          <a:custGeom>
            <a:avLst/>
            <a:gdLst/>
            <a:ahLst/>
            <a:cxnLst/>
            <a:rect l="l" t="t" r="r" b="b"/>
            <a:pathLst>
              <a:path w="357505" h="122554">
                <a:moveTo>
                  <a:pt x="49952" y="0"/>
                </a:moveTo>
                <a:lnTo>
                  <a:pt x="0" y="0"/>
                </a:lnTo>
                <a:lnTo>
                  <a:pt x="0" y="120072"/>
                </a:lnTo>
                <a:lnTo>
                  <a:pt x="14540" y="120072"/>
                </a:lnTo>
                <a:lnTo>
                  <a:pt x="14540" y="73169"/>
                </a:lnTo>
                <a:lnTo>
                  <a:pt x="7973" y="73169"/>
                </a:lnTo>
                <a:lnTo>
                  <a:pt x="7973" y="60036"/>
                </a:lnTo>
                <a:lnTo>
                  <a:pt x="14540" y="60036"/>
                </a:lnTo>
                <a:lnTo>
                  <a:pt x="14540" y="12898"/>
                </a:lnTo>
                <a:lnTo>
                  <a:pt x="74441" y="12898"/>
                </a:lnTo>
                <a:lnTo>
                  <a:pt x="74146" y="12331"/>
                </a:lnTo>
                <a:lnTo>
                  <a:pt x="69690" y="7973"/>
                </a:lnTo>
                <a:lnTo>
                  <a:pt x="57652" y="1602"/>
                </a:lnTo>
                <a:lnTo>
                  <a:pt x="49952" y="0"/>
                </a:lnTo>
                <a:close/>
              </a:path>
              <a:path w="357505" h="122554">
                <a:moveTo>
                  <a:pt x="56518" y="66133"/>
                </a:moveTo>
                <a:lnTo>
                  <a:pt x="40102" y="66133"/>
                </a:lnTo>
                <a:lnTo>
                  <a:pt x="69182" y="120072"/>
                </a:lnTo>
                <a:lnTo>
                  <a:pt x="86067" y="120072"/>
                </a:lnTo>
                <a:lnTo>
                  <a:pt x="60372" y="73169"/>
                </a:lnTo>
                <a:lnTo>
                  <a:pt x="50108" y="73169"/>
                </a:lnTo>
                <a:lnTo>
                  <a:pt x="57749" y="71625"/>
                </a:lnTo>
                <a:lnTo>
                  <a:pt x="59135" y="70910"/>
                </a:lnTo>
                <a:lnTo>
                  <a:pt x="56518" y="66133"/>
                </a:lnTo>
                <a:close/>
              </a:path>
              <a:path w="357505" h="122554">
                <a:moveTo>
                  <a:pt x="14540" y="60036"/>
                </a:moveTo>
                <a:lnTo>
                  <a:pt x="7973" y="60036"/>
                </a:lnTo>
                <a:lnTo>
                  <a:pt x="7973" y="73169"/>
                </a:lnTo>
                <a:lnTo>
                  <a:pt x="14540" y="73169"/>
                </a:lnTo>
                <a:lnTo>
                  <a:pt x="14540" y="60036"/>
                </a:lnTo>
                <a:close/>
              </a:path>
              <a:path w="357505" h="122554">
                <a:moveTo>
                  <a:pt x="74441" y="12898"/>
                </a:moveTo>
                <a:lnTo>
                  <a:pt x="46590" y="12898"/>
                </a:lnTo>
                <a:lnTo>
                  <a:pt x="51808" y="13895"/>
                </a:lnTo>
                <a:lnTo>
                  <a:pt x="59704" y="17842"/>
                </a:lnTo>
                <a:lnTo>
                  <a:pt x="62576" y="20617"/>
                </a:lnTo>
                <a:lnTo>
                  <a:pt x="66172" y="27809"/>
                </a:lnTo>
                <a:lnTo>
                  <a:pt x="67071" y="32011"/>
                </a:lnTo>
                <a:lnTo>
                  <a:pt x="67071" y="41626"/>
                </a:lnTo>
                <a:lnTo>
                  <a:pt x="46747" y="60036"/>
                </a:lnTo>
                <a:lnTo>
                  <a:pt x="14540" y="60036"/>
                </a:lnTo>
                <a:lnTo>
                  <a:pt x="14540" y="73169"/>
                </a:lnTo>
                <a:lnTo>
                  <a:pt x="43895" y="73169"/>
                </a:lnTo>
                <a:lnTo>
                  <a:pt x="40102" y="66133"/>
                </a:lnTo>
                <a:lnTo>
                  <a:pt x="68327" y="66133"/>
                </a:lnTo>
                <a:lnTo>
                  <a:pt x="69710" y="65410"/>
                </a:lnTo>
                <a:lnTo>
                  <a:pt x="74146" y="61111"/>
                </a:lnTo>
                <a:lnTo>
                  <a:pt x="79931" y="50167"/>
                </a:lnTo>
                <a:lnTo>
                  <a:pt x="81377" y="43893"/>
                </a:lnTo>
                <a:lnTo>
                  <a:pt x="81377" y="29744"/>
                </a:lnTo>
                <a:lnTo>
                  <a:pt x="79931" y="23432"/>
                </a:lnTo>
                <a:lnTo>
                  <a:pt x="74441" y="12898"/>
                </a:lnTo>
                <a:close/>
              </a:path>
              <a:path w="357505" h="122554">
                <a:moveTo>
                  <a:pt x="59135" y="70910"/>
                </a:moveTo>
                <a:lnTo>
                  <a:pt x="57749" y="71625"/>
                </a:lnTo>
                <a:lnTo>
                  <a:pt x="50108" y="73169"/>
                </a:lnTo>
                <a:lnTo>
                  <a:pt x="60372" y="73169"/>
                </a:lnTo>
                <a:lnTo>
                  <a:pt x="59135" y="70910"/>
                </a:lnTo>
                <a:close/>
              </a:path>
              <a:path w="357505" h="122554">
                <a:moveTo>
                  <a:pt x="68327" y="66133"/>
                </a:moveTo>
                <a:lnTo>
                  <a:pt x="56518" y="66133"/>
                </a:lnTo>
                <a:lnTo>
                  <a:pt x="59135" y="70910"/>
                </a:lnTo>
                <a:lnTo>
                  <a:pt x="68327" y="66133"/>
                </a:lnTo>
                <a:close/>
              </a:path>
              <a:path w="357505" h="122554">
                <a:moveTo>
                  <a:pt x="147477" y="28845"/>
                </a:moveTo>
                <a:lnTo>
                  <a:pt x="131217" y="28845"/>
                </a:lnTo>
                <a:lnTo>
                  <a:pt x="124083" y="30780"/>
                </a:lnTo>
                <a:lnTo>
                  <a:pt x="98541" y="66133"/>
                </a:lnTo>
                <a:lnTo>
                  <a:pt x="98541" y="84817"/>
                </a:lnTo>
                <a:lnTo>
                  <a:pt x="124083" y="120014"/>
                </a:lnTo>
                <a:lnTo>
                  <a:pt x="131217" y="121948"/>
                </a:lnTo>
                <a:lnTo>
                  <a:pt x="147477" y="121948"/>
                </a:lnTo>
                <a:lnTo>
                  <a:pt x="154590" y="120014"/>
                </a:lnTo>
                <a:lnTo>
                  <a:pt x="166824" y="112275"/>
                </a:lnTo>
                <a:lnTo>
                  <a:pt x="169251" y="109519"/>
                </a:lnTo>
                <a:lnTo>
                  <a:pt x="133171" y="109519"/>
                </a:lnTo>
                <a:lnTo>
                  <a:pt x="128090" y="107936"/>
                </a:lnTo>
                <a:lnTo>
                  <a:pt x="120116" y="101604"/>
                </a:lnTo>
                <a:lnTo>
                  <a:pt x="117165" y="97441"/>
                </a:lnTo>
                <a:lnTo>
                  <a:pt x="113335" y="87123"/>
                </a:lnTo>
                <a:lnTo>
                  <a:pt x="112377" y="81533"/>
                </a:lnTo>
                <a:lnTo>
                  <a:pt x="112377" y="69495"/>
                </a:lnTo>
                <a:lnTo>
                  <a:pt x="133171" y="41275"/>
                </a:lnTo>
                <a:lnTo>
                  <a:pt x="169243" y="41275"/>
                </a:lnTo>
                <a:lnTo>
                  <a:pt x="166824" y="38519"/>
                </a:lnTo>
                <a:lnTo>
                  <a:pt x="154590" y="30780"/>
                </a:lnTo>
                <a:lnTo>
                  <a:pt x="147477" y="28845"/>
                </a:lnTo>
                <a:close/>
              </a:path>
              <a:path w="357505" h="122554">
                <a:moveTo>
                  <a:pt x="169243" y="41275"/>
                </a:moveTo>
                <a:lnTo>
                  <a:pt x="145522" y="41275"/>
                </a:lnTo>
                <a:lnTo>
                  <a:pt x="150603" y="42877"/>
                </a:lnTo>
                <a:lnTo>
                  <a:pt x="158577" y="49287"/>
                </a:lnTo>
                <a:lnTo>
                  <a:pt x="161528" y="53489"/>
                </a:lnTo>
                <a:lnTo>
                  <a:pt x="165358" y="63886"/>
                </a:lnTo>
                <a:lnTo>
                  <a:pt x="166316" y="69495"/>
                </a:lnTo>
                <a:lnTo>
                  <a:pt x="166316" y="81533"/>
                </a:lnTo>
                <a:lnTo>
                  <a:pt x="145522" y="109519"/>
                </a:lnTo>
                <a:lnTo>
                  <a:pt x="169251" y="109519"/>
                </a:lnTo>
                <a:lnTo>
                  <a:pt x="171593" y="106861"/>
                </a:lnTo>
                <a:lnTo>
                  <a:pt x="174993" y="99904"/>
                </a:lnTo>
                <a:lnTo>
                  <a:pt x="178433" y="92946"/>
                </a:lnTo>
                <a:lnTo>
                  <a:pt x="180153" y="84817"/>
                </a:lnTo>
                <a:lnTo>
                  <a:pt x="180153" y="66133"/>
                </a:lnTo>
                <a:lnTo>
                  <a:pt x="178433" y="57945"/>
                </a:lnTo>
                <a:lnTo>
                  <a:pt x="174993" y="50948"/>
                </a:lnTo>
                <a:lnTo>
                  <a:pt x="171593" y="43952"/>
                </a:lnTo>
                <a:lnTo>
                  <a:pt x="169243" y="41275"/>
                </a:lnTo>
                <a:close/>
              </a:path>
              <a:path w="357505" h="122554">
                <a:moveTo>
                  <a:pt x="215110" y="0"/>
                </a:moveTo>
                <a:lnTo>
                  <a:pt x="201274" y="0"/>
                </a:lnTo>
                <a:lnTo>
                  <a:pt x="201274" y="120072"/>
                </a:lnTo>
                <a:lnTo>
                  <a:pt x="215110" y="120072"/>
                </a:lnTo>
                <a:lnTo>
                  <a:pt x="215110" y="0"/>
                </a:lnTo>
                <a:close/>
              </a:path>
              <a:path w="357505" h="122554">
                <a:moveTo>
                  <a:pt x="281493" y="28845"/>
                </a:moveTo>
                <a:lnTo>
                  <a:pt x="268673" y="28845"/>
                </a:lnTo>
                <a:lnTo>
                  <a:pt x="261559" y="30839"/>
                </a:lnTo>
                <a:lnTo>
                  <a:pt x="249403" y="38773"/>
                </a:lnTo>
                <a:lnTo>
                  <a:pt x="244674" y="44284"/>
                </a:lnTo>
                <a:lnTo>
                  <a:pt x="237912" y="58394"/>
                </a:lnTo>
                <a:lnTo>
                  <a:pt x="236231" y="66524"/>
                </a:lnTo>
                <a:lnTo>
                  <a:pt x="236231" y="84973"/>
                </a:lnTo>
                <a:lnTo>
                  <a:pt x="262048" y="120033"/>
                </a:lnTo>
                <a:lnTo>
                  <a:pt x="269533" y="121948"/>
                </a:lnTo>
                <a:lnTo>
                  <a:pt x="284307" y="121948"/>
                </a:lnTo>
                <a:lnTo>
                  <a:pt x="289799" y="121010"/>
                </a:lnTo>
                <a:lnTo>
                  <a:pt x="299571" y="117219"/>
                </a:lnTo>
                <a:lnTo>
                  <a:pt x="303675" y="114561"/>
                </a:lnTo>
                <a:lnTo>
                  <a:pt x="308583" y="109519"/>
                </a:lnTo>
                <a:lnTo>
                  <a:pt x="272621" y="109519"/>
                </a:lnTo>
                <a:lnTo>
                  <a:pt x="267715" y="108307"/>
                </a:lnTo>
                <a:lnTo>
                  <a:pt x="250068" y="79735"/>
                </a:lnTo>
                <a:lnTo>
                  <a:pt x="246081" y="79735"/>
                </a:lnTo>
                <a:lnTo>
                  <a:pt x="246081" y="67775"/>
                </a:lnTo>
                <a:lnTo>
                  <a:pt x="250068" y="67775"/>
                </a:lnTo>
                <a:lnTo>
                  <a:pt x="250068" y="64922"/>
                </a:lnTo>
                <a:lnTo>
                  <a:pt x="271292" y="41275"/>
                </a:lnTo>
                <a:lnTo>
                  <a:pt x="305842" y="41275"/>
                </a:lnTo>
                <a:lnTo>
                  <a:pt x="299434" y="35294"/>
                </a:lnTo>
                <a:lnTo>
                  <a:pt x="295271" y="32754"/>
                </a:lnTo>
                <a:lnTo>
                  <a:pt x="286125" y="29627"/>
                </a:lnTo>
                <a:lnTo>
                  <a:pt x="281493" y="28845"/>
                </a:lnTo>
                <a:close/>
              </a:path>
              <a:path w="357505" h="122554">
                <a:moveTo>
                  <a:pt x="300724" y="95448"/>
                </a:moveTo>
                <a:lnTo>
                  <a:pt x="281845" y="109519"/>
                </a:lnTo>
                <a:lnTo>
                  <a:pt x="308583" y="109519"/>
                </a:lnTo>
                <a:lnTo>
                  <a:pt x="310319" y="107721"/>
                </a:lnTo>
                <a:lnTo>
                  <a:pt x="312684" y="103734"/>
                </a:lnTo>
                <a:lnTo>
                  <a:pt x="314091" y="99200"/>
                </a:lnTo>
                <a:lnTo>
                  <a:pt x="300724" y="95448"/>
                </a:lnTo>
                <a:close/>
              </a:path>
              <a:path w="357505" h="122554">
                <a:moveTo>
                  <a:pt x="250068" y="67775"/>
                </a:moveTo>
                <a:lnTo>
                  <a:pt x="246081" y="67775"/>
                </a:lnTo>
                <a:lnTo>
                  <a:pt x="246081" y="79735"/>
                </a:lnTo>
                <a:lnTo>
                  <a:pt x="250068" y="79735"/>
                </a:lnTo>
                <a:lnTo>
                  <a:pt x="250068" y="67775"/>
                </a:lnTo>
                <a:close/>
              </a:path>
              <a:path w="357505" h="122554">
                <a:moveTo>
                  <a:pt x="305842" y="41275"/>
                </a:moveTo>
                <a:lnTo>
                  <a:pt x="281806" y="41275"/>
                </a:lnTo>
                <a:lnTo>
                  <a:pt x="286145" y="42428"/>
                </a:lnTo>
                <a:lnTo>
                  <a:pt x="293532" y="47040"/>
                </a:lnTo>
                <a:lnTo>
                  <a:pt x="296385" y="50186"/>
                </a:lnTo>
                <a:lnTo>
                  <a:pt x="298378" y="54173"/>
                </a:lnTo>
                <a:lnTo>
                  <a:pt x="300411" y="58160"/>
                </a:lnTo>
                <a:lnTo>
                  <a:pt x="301427" y="62694"/>
                </a:lnTo>
                <a:lnTo>
                  <a:pt x="301427" y="67775"/>
                </a:lnTo>
                <a:lnTo>
                  <a:pt x="250068" y="67775"/>
                </a:lnTo>
                <a:lnTo>
                  <a:pt x="250068" y="79735"/>
                </a:lnTo>
                <a:lnTo>
                  <a:pt x="315498" y="79735"/>
                </a:lnTo>
                <a:lnTo>
                  <a:pt x="315412" y="64922"/>
                </a:lnTo>
                <a:lnTo>
                  <a:pt x="314384" y="58394"/>
                </a:lnTo>
                <a:lnTo>
                  <a:pt x="309928" y="46903"/>
                </a:lnTo>
                <a:lnTo>
                  <a:pt x="306938" y="42291"/>
                </a:lnTo>
                <a:lnTo>
                  <a:pt x="305842" y="41275"/>
                </a:lnTo>
                <a:close/>
              </a:path>
              <a:path w="357505" h="122554">
                <a:moveTo>
                  <a:pt x="349523" y="99904"/>
                </a:moveTo>
                <a:lnTo>
                  <a:pt x="343738" y="99904"/>
                </a:lnTo>
                <a:lnTo>
                  <a:pt x="341256" y="100940"/>
                </a:lnTo>
                <a:lnTo>
                  <a:pt x="337113" y="105083"/>
                </a:lnTo>
                <a:lnTo>
                  <a:pt x="336077" y="107565"/>
                </a:lnTo>
                <a:lnTo>
                  <a:pt x="336077" y="113349"/>
                </a:lnTo>
                <a:lnTo>
                  <a:pt x="337113" y="115831"/>
                </a:lnTo>
                <a:lnTo>
                  <a:pt x="341256" y="119975"/>
                </a:lnTo>
                <a:lnTo>
                  <a:pt x="343738" y="121010"/>
                </a:lnTo>
                <a:lnTo>
                  <a:pt x="348585" y="121010"/>
                </a:lnTo>
                <a:lnTo>
                  <a:pt x="350344" y="120541"/>
                </a:lnTo>
                <a:lnTo>
                  <a:pt x="353510" y="118626"/>
                </a:lnTo>
                <a:lnTo>
                  <a:pt x="354780" y="117336"/>
                </a:lnTo>
                <a:lnTo>
                  <a:pt x="355718" y="115734"/>
                </a:lnTo>
                <a:lnTo>
                  <a:pt x="356695" y="114131"/>
                </a:lnTo>
                <a:lnTo>
                  <a:pt x="357184" y="112372"/>
                </a:lnTo>
                <a:lnTo>
                  <a:pt x="357184" y="107565"/>
                </a:lnTo>
                <a:lnTo>
                  <a:pt x="356148" y="105083"/>
                </a:lnTo>
                <a:lnTo>
                  <a:pt x="352005" y="100940"/>
                </a:lnTo>
                <a:lnTo>
                  <a:pt x="349523" y="99904"/>
                </a:lnTo>
                <a:close/>
              </a:path>
              <a:path w="357505" h="122554">
                <a:moveTo>
                  <a:pt x="349523" y="33066"/>
                </a:moveTo>
                <a:lnTo>
                  <a:pt x="343738" y="33066"/>
                </a:lnTo>
                <a:lnTo>
                  <a:pt x="341256" y="34102"/>
                </a:lnTo>
                <a:lnTo>
                  <a:pt x="337113" y="38245"/>
                </a:lnTo>
                <a:lnTo>
                  <a:pt x="336077" y="40727"/>
                </a:lnTo>
                <a:lnTo>
                  <a:pt x="336077" y="46512"/>
                </a:lnTo>
                <a:lnTo>
                  <a:pt x="337113" y="48994"/>
                </a:lnTo>
                <a:lnTo>
                  <a:pt x="341256" y="53137"/>
                </a:lnTo>
                <a:lnTo>
                  <a:pt x="343738" y="54173"/>
                </a:lnTo>
                <a:lnTo>
                  <a:pt x="348585" y="54173"/>
                </a:lnTo>
                <a:lnTo>
                  <a:pt x="350344" y="53704"/>
                </a:lnTo>
                <a:lnTo>
                  <a:pt x="353510" y="51789"/>
                </a:lnTo>
                <a:lnTo>
                  <a:pt x="354780" y="50499"/>
                </a:lnTo>
                <a:lnTo>
                  <a:pt x="355718" y="48896"/>
                </a:lnTo>
                <a:lnTo>
                  <a:pt x="356695" y="47294"/>
                </a:lnTo>
                <a:lnTo>
                  <a:pt x="357184" y="45535"/>
                </a:lnTo>
                <a:lnTo>
                  <a:pt x="357184" y="40727"/>
                </a:lnTo>
                <a:lnTo>
                  <a:pt x="356148" y="38245"/>
                </a:lnTo>
                <a:lnTo>
                  <a:pt x="352005" y="34102"/>
                </a:lnTo>
                <a:lnTo>
                  <a:pt x="349523" y="3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513164" y="5923485"/>
            <a:ext cx="2317497" cy="12382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13072521" y="6331527"/>
            <a:ext cx="551815" cy="122555"/>
          </a:xfrm>
          <a:custGeom>
            <a:avLst/>
            <a:gdLst/>
            <a:ahLst/>
            <a:cxnLst/>
            <a:rect l="l" t="t" r="r" b="b"/>
            <a:pathLst>
              <a:path w="551815" h="122554">
                <a:moveTo>
                  <a:pt x="146543" y="28845"/>
                </a:moveTo>
                <a:lnTo>
                  <a:pt x="133723" y="28845"/>
                </a:lnTo>
                <a:lnTo>
                  <a:pt x="126609" y="30839"/>
                </a:lnTo>
                <a:lnTo>
                  <a:pt x="114454" y="38773"/>
                </a:lnTo>
                <a:lnTo>
                  <a:pt x="109724" y="44284"/>
                </a:lnTo>
                <a:lnTo>
                  <a:pt x="102962" y="58394"/>
                </a:lnTo>
                <a:lnTo>
                  <a:pt x="101282" y="66524"/>
                </a:lnTo>
                <a:lnTo>
                  <a:pt x="101282" y="84973"/>
                </a:lnTo>
                <a:lnTo>
                  <a:pt x="127098" y="120033"/>
                </a:lnTo>
                <a:lnTo>
                  <a:pt x="134583" y="121948"/>
                </a:lnTo>
                <a:lnTo>
                  <a:pt x="149358" y="121948"/>
                </a:lnTo>
                <a:lnTo>
                  <a:pt x="154849" y="121010"/>
                </a:lnTo>
                <a:lnTo>
                  <a:pt x="164621" y="117219"/>
                </a:lnTo>
                <a:lnTo>
                  <a:pt x="168725" y="114561"/>
                </a:lnTo>
                <a:lnTo>
                  <a:pt x="173633" y="109519"/>
                </a:lnTo>
                <a:lnTo>
                  <a:pt x="137671" y="109519"/>
                </a:lnTo>
                <a:lnTo>
                  <a:pt x="132765" y="108307"/>
                </a:lnTo>
                <a:lnTo>
                  <a:pt x="115118" y="79735"/>
                </a:lnTo>
                <a:lnTo>
                  <a:pt x="111131" y="79735"/>
                </a:lnTo>
                <a:lnTo>
                  <a:pt x="111131" y="67775"/>
                </a:lnTo>
                <a:lnTo>
                  <a:pt x="115118" y="67775"/>
                </a:lnTo>
                <a:lnTo>
                  <a:pt x="115118" y="64922"/>
                </a:lnTo>
                <a:lnTo>
                  <a:pt x="136342" y="41275"/>
                </a:lnTo>
                <a:lnTo>
                  <a:pt x="170892" y="41275"/>
                </a:lnTo>
                <a:lnTo>
                  <a:pt x="164484" y="35294"/>
                </a:lnTo>
                <a:lnTo>
                  <a:pt x="160321" y="32754"/>
                </a:lnTo>
                <a:lnTo>
                  <a:pt x="151175" y="29627"/>
                </a:lnTo>
                <a:lnTo>
                  <a:pt x="146543" y="28845"/>
                </a:lnTo>
                <a:close/>
              </a:path>
              <a:path w="551815" h="122554">
                <a:moveTo>
                  <a:pt x="16650" y="0"/>
                </a:moveTo>
                <a:lnTo>
                  <a:pt x="0" y="0"/>
                </a:lnTo>
                <a:lnTo>
                  <a:pt x="43385" y="70589"/>
                </a:lnTo>
                <a:lnTo>
                  <a:pt x="43385" y="120072"/>
                </a:lnTo>
                <a:lnTo>
                  <a:pt x="57925" y="120072"/>
                </a:lnTo>
                <a:lnTo>
                  <a:pt x="57925" y="70589"/>
                </a:lnTo>
                <a:lnTo>
                  <a:pt x="66862" y="56049"/>
                </a:lnTo>
                <a:lnTo>
                  <a:pt x="49952" y="56049"/>
                </a:lnTo>
                <a:lnTo>
                  <a:pt x="16650" y="0"/>
                </a:lnTo>
                <a:close/>
              </a:path>
              <a:path w="551815" h="122554">
                <a:moveTo>
                  <a:pt x="165774" y="95448"/>
                </a:moveTo>
                <a:lnTo>
                  <a:pt x="146895" y="109519"/>
                </a:lnTo>
                <a:lnTo>
                  <a:pt x="173633" y="109519"/>
                </a:lnTo>
                <a:lnTo>
                  <a:pt x="175369" y="107721"/>
                </a:lnTo>
                <a:lnTo>
                  <a:pt x="177734" y="103734"/>
                </a:lnTo>
                <a:lnTo>
                  <a:pt x="179141" y="99200"/>
                </a:lnTo>
                <a:lnTo>
                  <a:pt x="165774" y="95448"/>
                </a:lnTo>
                <a:close/>
              </a:path>
              <a:path w="551815" h="122554">
                <a:moveTo>
                  <a:pt x="115118" y="67775"/>
                </a:moveTo>
                <a:lnTo>
                  <a:pt x="111131" y="67775"/>
                </a:lnTo>
                <a:lnTo>
                  <a:pt x="111131" y="79735"/>
                </a:lnTo>
                <a:lnTo>
                  <a:pt x="115118" y="79735"/>
                </a:lnTo>
                <a:lnTo>
                  <a:pt x="115118" y="67775"/>
                </a:lnTo>
                <a:close/>
              </a:path>
              <a:path w="551815" h="122554">
                <a:moveTo>
                  <a:pt x="170892" y="41275"/>
                </a:moveTo>
                <a:lnTo>
                  <a:pt x="146856" y="41275"/>
                </a:lnTo>
                <a:lnTo>
                  <a:pt x="151195" y="42428"/>
                </a:lnTo>
                <a:lnTo>
                  <a:pt x="158582" y="47040"/>
                </a:lnTo>
                <a:lnTo>
                  <a:pt x="161435" y="50186"/>
                </a:lnTo>
                <a:lnTo>
                  <a:pt x="163429" y="54173"/>
                </a:lnTo>
                <a:lnTo>
                  <a:pt x="165461" y="58160"/>
                </a:lnTo>
                <a:lnTo>
                  <a:pt x="166477" y="62694"/>
                </a:lnTo>
                <a:lnTo>
                  <a:pt x="166477" y="67775"/>
                </a:lnTo>
                <a:lnTo>
                  <a:pt x="115118" y="67775"/>
                </a:lnTo>
                <a:lnTo>
                  <a:pt x="115118" y="79735"/>
                </a:lnTo>
                <a:lnTo>
                  <a:pt x="180548" y="79735"/>
                </a:lnTo>
                <a:lnTo>
                  <a:pt x="180462" y="64922"/>
                </a:lnTo>
                <a:lnTo>
                  <a:pt x="179434" y="58394"/>
                </a:lnTo>
                <a:lnTo>
                  <a:pt x="174979" y="46903"/>
                </a:lnTo>
                <a:lnTo>
                  <a:pt x="171988" y="42291"/>
                </a:lnTo>
                <a:lnTo>
                  <a:pt x="170892" y="41275"/>
                </a:lnTo>
                <a:close/>
              </a:path>
              <a:path w="551815" h="122554">
                <a:moveTo>
                  <a:pt x="101311" y="0"/>
                </a:moveTo>
                <a:lnTo>
                  <a:pt x="84660" y="0"/>
                </a:lnTo>
                <a:lnTo>
                  <a:pt x="51359" y="56049"/>
                </a:lnTo>
                <a:lnTo>
                  <a:pt x="66862" y="56049"/>
                </a:lnTo>
                <a:lnTo>
                  <a:pt x="101311" y="0"/>
                </a:lnTo>
                <a:close/>
              </a:path>
              <a:path w="551815" h="122554">
                <a:moveTo>
                  <a:pt x="264434" y="41040"/>
                </a:moveTo>
                <a:lnTo>
                  <a:pt x="242910" y="41040"/>
                </a:lnTo>
                <a:lnTo>
                  <a:pt x="247659" y="42643"/>
                </a:lnTo>
                <a:lnTo>
                  <a:pt x="250786" y="45848"/>
                </a:lnTo>
                <a:lnTo>
                  <a:pt x="253952" y="49053"/>
                </a:lnTo>
                <a:lnTo>
                  <a:pt x="255535" y="53548"/>
                </a:lnTo>
                <a:lnTo>
                  <a:pt x="255535" y="62029"/>
                </a:lnTo>
                <a:lnTo>
                  <a:pt x="242226" y="66778"/>
                </a:lnTo>
                <a:lnTo>
                  <a:pt x="237790" y="67306"/>
                </a:lnTo>
                <a:lnTo>
                  <a:pt x="198391" y="85168"/>
                </a:lnTo>
                <a:lnTo>
                  <a:pt x="197375" y="100373"/>
                </a:lnTo>
                <a:lnTo>
                  <a:pt x="198743" y="105376"/>
                </a:lnTo>
                <a:lnTo>
                  <a:pt x="204215" y="113623"/>
                </a:lnTo>
                <a:lnTo>
                  <a:pt x="207909" y="116769"/>
                </a:lnTo>
                <a:lnTo>
                  <a:pt x="217211" y="121108"/>
                </a:lnTo>
                <a:lnTo>
                  <a:pt x="222390" y="122183"/>
                </a:lnTo>
                <a:lnTo>
                  <a:pt x="233334" y="122183"/>
                </a:lnTo>
                <a:lnTo>
                  <a:pt x="253931" y="109753"/>
                </a:lnTo>
                <a:lnTo>
                  <a:pt x="224696" y="109753"/>
                </a:lnTo>
                <a:lnTo>
                  <a:pt x="220143" y="108542"/>
                </a:lnTo>
                <a:lnTo>
                  <a:pt x="216547" y="106118"/>
                </a:lnTo>
                <a:lnTo>
                  <a:pt x="212990" y="103656"/>
                </a:lnTo>
                <a:lnTo>
                  <a:pt x="211211" y="100021"/>
                </a:lnTo>
                <a:lnTo>
                  <a:pt x="211211" y="91696"/>
                </a:lnTo>
                <a:lnTo>
                  <a:pt x="237419" y="79266"/>
                </a:lnTo>
                <a:lnTo>
                  <a:pt x="239842" y="78954"/>
                </a:lnTo>
                <a:lnTo>
                  <a:pt x="255535" y="74810"/>
                </a:lnTo>
                <a:lnTo>
                  <a:pt x="269372" y="74810"/>
                </a:lnTo>
                <a:lnTo>
                  <a:pt x="269364" y="53548"/>
                </a:lnTo>
                <a:lnTo>
                  <a:pt x="268199" y="47880"/>
                </a:lnTo>
                <a:lnTo>
                  <a:pt x="264434" y="41040"/>
                </a:lnTo>
                <a:close/>
              </a:path>
              <a:path w="551815" h="122554">
                <a:moveTo>
                  <a:pt x="269372" y="107877"/>
                </a:moveTo>
                <a:lnTo>
                  <a:pt x="255535" y="107877"/>
                </a:lnTo>
                <a:lnTo>
                  <a:pt x="255535" y="120072"/>
                </a:lnTo>
                <a:lnTo>
                  <a:pt x="269372" y="120072"/>
                </a:lnTo>
                <a:lnTo>
                  <a:pt x="269372" y="107877"/>
                </a:lnTo>
                <a:close/>
              </a:path>
              <a:path w="551815" h="122554">
                <a:moveTo>
                  <a:pt x="269372" y="74810"/>
                </a:moveTo>
                <a:lnTo>
                  <a:pt x="255535" y="74810"/>
                </a:lnTo>
                <a:lnTo>
                  <a:pt x="255535" y="91227"/>
                </a:lnTo>
                <a:lnTo>
                  <a:pt x="254558" y="94803"/>
                </a:lnTo>
                <a:lnTo>
                  <a:pt x="252604" y="98204"/>
                </a:lnTo>
                <a:lnTo>
                  <a:pt x="250688" y="101604"/>
                </a:lnTo>
                <a:lnTo>
                  <a:pt x="247835" y="104379"/>
                </a:lnTo>
                <a:lnTo>
                  <a:pt x="240292" y="108679"/>
                </a:lnTo>
                <a:lnTo>
                  <a:pt x="235679" y="109753"/>
                </a:lnTo>
                <a:lnTo>
                  <a:pt x="253931" y="109753"/>
                </a:lnTo>
                <a:lnTo>
                  <a:pt x="254832" y="107877"/>
                </a:lnTo>
                <a:lnTo>
                  <a:pt x="269372" y="107877"/>
                </a:lnTo>
                <a:lnTo>
                  <a:pt x="269372" y="74810"/>
                </a:lnTo>
                <a:close/>
              </a:path>
              <a:path w="551815" h="122554">
                <a:moveTo>
                  <a:pt x="238963" y="28845"/>
                </a:moveTo>
                <a:lnTo>
                  <a:pt x="231536" y="28845"/>
                </a:lnTo>
                <a:lnTo>
                  <a:pt x="226924" y="29470"/>
                </a:lnTo>
                <a:lnTo>
                  <a:pt x="199955" y="49952"/>
                </a:lnTo>
                <a:lnTo>
                  <a:pt x="213088" y="54642"/>
                </a:lnTo>
                <a:lnTo>
                  <a:pt x="214612" y="51359"/>
                </a:lnTo>
                <a:lnTo>
                  <a:pt x="217250" y="48271"/>
                </a:lnTo>
                <a:lnTo>
                  <a:pt x="224755" y="42486"/>
                </a:lnTo>
                <a:lnTo>
                  <a:pt x="229934" y="41040"/>
                </a:lnTo>
                <a:lnTo>
                  <a:pt x="264434" y="41040"/>
                </a:lnTo>
                <a:lnTo>
                  <a:pt x="263509" y="39359"/>
                </a:lnTo>
                <a:lnTo>
                  <a:pt x="260558" y="36174"/>
                </a:lnTo>
                <a:lnTo>
                  <a:pt x="253432" y="31933"/>
                </a:lnTo>
                <a:lnTo>
                  <a:pt x="249829" y="30565"/>
                </a:lnTo>
                <a:lnTo>
                  <a:pt x="246037" y="29900"/>
                </a:lnTo>
                <a:lnTo>
                  <a:pt x="242285" y="29197"/>
                </a:lnTo>
                <a:lnTo>
                  <a:pt x="238963" y="28845"/>
                </a:lnTo>
                <a:close/>
              </a:path>
              <a:path w="551815" h="122554">
                <a:moveTo>
                  <a:pt x="307994" y="30018"/>
                </a:moveTo>
                <a:lnTo>
                  <a:pt x="294626" y="30018"/>
                </a:lnTo>
                <a:lnTo>
                  <a:pt x="294626" y="120072"/>
                </a:lnTo>
                <a:lnTo>
                  <a:pt x="308463" y="120072"/>
                </a:lnTo>
                <a:lnTo>
                  <a:pt x="308463" y="59020"/>
                </a:lnTo>
                <a:lnTo>
                  <a:pt x="309440" y="55404"/>
                </a:lnTo>
                <a:lnTo>
                  <a:pt x="313388" y="49033"/>
                </a:lnTo>
                <a:lnTo>
                  <a:pt x="316085" y="46532"/>
                </a:lnTo>
                <a:lnTo>
                  <a:pt x="321564" y="43620"/>
                </a:lnTo>
                <a:lnTo>
                  <a:pt x="307994" y="43620"/>
                </a:lnTo>
                <a:lnTo>
                  <a:pt x="307994" y="30018"/>
                </a:lnTo>
                <a:close/>
              </a:path>
              <a:path w="551815" h="122554">
                <a:moveTo>
                  <a:pt x="333400" y="28611"/>
                </a:moveTo>
                <a:lnTo>
                  <a:pt x="326990" y="28611"/>
                </a:lnTo>
                <a:lnTo>
                  <a:pt x="322113" y="30018"/>
                </a:lnTo>
                <a:lnTo>
                  <a:pt x="313544" y="35548"/>
                </a:lnTo>
                <a:lnTo>
                  <a:pt x="310573" y="39164"/>
                </a:lnTo>
                <a:lnTo>
                  <a:pt x="308932" y="43620"/>
                </a:lnTo>
                <a:lnTo>
                  <a:pt x="321564" y="43620"/>
                </a:lnTo>
                <a:lnTo>
                  <a:pt x="322925" y="42897"/>
                </a:lnTo>
                <a:lnTo>
                  <a:pt x="326833" y="41978"/>
                </a:lnTo>
                <a:lnTo>
                  <a:pt x="339653" y="41978"/>
                </a:lnTo>
                <a:lnTo>
                  <a:pt x="339653" y="28845"/>
                </a:lnTo>
                <a:lnTo>
                  <a:pt x="338872" y="28767"/>
                </a:lnTo>
                <a:lnTo>
                  <a:pt x="337719" y="28708"/>
                </a:lnTo>
                <a:lnTo>
                  <a:pt x="333400" y="28611"/>
                </a:lnTo>
                <a:close/>
              </a:path>
              <a:path w="551815" h="122554">
                <a:moveTo>
                  <a:pt x="339653" y="41978"/>
                </a:moveTo>
                <a:lnTo>
                  <a:pt x="333048" y="41978"/>
                </a:lnTo>
                <a:lnTo>
                  <a:pt x="334787" y="42115"/>
                </a:lnTo>
                <a:lnTo>
                  <a:pt x="336429" y="42388"/>
                </a:lnTo>
                <a:lnTo>
                  <a:pt x="338110" y="42623"/>
                </a:lnTo>
                <a:lnTo>
                  <a:pt x="339184" y="42799"/>
                </a:lnTo>
                <a:lnTo>
                  <a:pt x="339653" y="42916"/>
                </a:lnTo>
                <a:lnTo>
                  <a:pt x="339653" y="41978"/>
                </a:lnTo>
                <a:close/>
              </a:path>
              <a:path w="551815" h="122554">
                <a:moveTo>
                  <a:pt x="369032" y="99904"/>
                </a:moveTo>
                <a:lnTo>
                  <a:pt x="363247" y="99904"/>
                </a:lnTo>
                <a:lnTo>
                  <a:pt x="360765" y="100940"/>
                </a:lnTo>
                <a:lnTo>
                  <a:pt x="356622" y="105083"/>
                </a:lnTo>
                <a:lnTo>
                  <a:pt x="355586" y="107565"/>
                </a:lnTo>
                <a:lnTo>
                  <a:pt x="355586" y="113349"/>
                </a:lnTo>
                <a:lnTo>
                  <a:pt x="356622" y="115831"/>
                </a:lnTo>
                <a:lnTo>
                  <a:pt x="360765" y="119975"/>
                </a:lnTo>
                <a:lnTo>
                  <a:pt x="363247" y="121010"/>
                </a:lnTo>
                <a:lnTo>
                  <a:pt x="368094" y="121010"/>
                </a:lnTo>
                <a:lnTo>
                  <a:pt x="369852" y="120541"/>
                </a:lnTo>
                <a:lnTo>
                  <a:pt x="373018" y="118626"/>
                </a:lnTo>
                <a:lnTo>
                  <a:pt x="374289" y="117336"/>
                </a:lnTo>
                <a:lnTo>
                  <a:pt x="375227" y="115734"/>
                </a:lnTo>
                <a:lnTo>
                  <a:pt x="376204" y="114131"/>
                </a:lnTo>
                <a:lnTo>
                  <a:pt x="376693" y="112372"/>
                </a:lnTo>
                <a:lnTo>
                  <a:pt x="376693" y="107565"/>
                </a:lnTo>
                <a:lnTo>
                  <a:pt x="375657" y="105083"/>
                </a:lnTo>
                <a:lnTo>
                  <a:pt x="371514" y="100940"/>
                </a:lnTo>
                <a:lnTo>
                  <a:pt x="369032" y="99904"/>
                </a:lnTo>
                <a:close/>
              </a:path>
              <a:path w="551815" h="122554">
                <a:moveTo>
                  <a:pt x="369032" y="33066"/>
                </a:moveTo>
                <a:lnTo>
                  <a:pt x="363247" y="33066"/>
                </a:lnTo>
                <a:lnTo>
                  <a:pt x="360765" y="34102"/>
                </a:lnTo>
                <a:lnTo>
                  <a:pt x="356622" y="38245"/>
                </a:lnTo>
                <a:lnTo>
                  <a:pt x="355586" y="40727"/>
                </a:lnTo>
                <a:lnTo>
                  <a:pt x="355586" y="46512"/>
                </a:lnTo>
                <a:lnTo>
                  <a:pt x="356622" y="48994"/>
                </a:lnTo>
                <a:lnTo>
                  <a:pt x="360765" y="53137"/>
                </a:lnTo>
                <a:lnTo>
                  <a:pt x="363247" y="54173"/>
                </a:lnTo>
                <a:lnTo>
                  <a:pt x="368094" y="54173"/>
                </a:lnTo>
                <a:lnTo>
                  <a:pt x="369852" y="53704"/>
                </a:lnTo>
                <a:lnTo>
                  <a:pt x="373018" y="51789"/>
                </a:lnTo>
                <a:lnTo>
                  <a:pt x="374289" y="50499"/>
                </a:lnTo>
                <a:lnTo>
                  <a:pt x="375227" y="48896"/>
                </a:lnTo>
                <a:lnTo>
                  <a:pt x="376204" y="47294"/>
                </a:lnTo>
                <a:lnTo>
                  <a:pt x="376693" y="45535"/>
                </a:lnTo>
                <a:lnTo>
                  <a:pt x="376693" y="40727"/>
                </a:lnTo>
                <a:lnTo>
                  <a:pt x="375657" y="38245"/>
                </a:lnTo>
                <a:lnTo>
                  <a:pt x="371514" y="34102"/>
                </a:lnTo>
                <a:lnTo>
                  <a:pt x="369032" y="33066"/>
                </a:lnTo>
                <a:close/>
              </a:path>
              <a:path w="551815" h="122554">
                <a:moveTo>
                  <a:pt x="464373" y="0"/>
                </a:moveTo>
                <a:lnTo>
                  <a:pt x="449833" y="0"/>
                </a:lnTo>
                <a:lnTo>
                  <a:pt x="449833" y="120072"/>
                </a:lnTo>
                <a:lnTo>
                  <a:pt x="464373" y="120072"/>
                </a:lnTo>
                <a:lnTo>
                  <a:pt x="464373" y="0"/>
                </a:lnTo>
                <a:close/>
              </a:path>
              <a:path w="551815" h="122554">
                <a:moveTo>
                  <a:pt x="508066" y="0"/>
                </a:moveTo>
                <a:lnTo>
                  <a:pt x="493526" y="0"/>
                </a:lnTo>
                <a:lnTo>
                  <a:pt x="493526" y="120072"/>
                </a:lnTo>
                <a:lnTo>
                  <a:pt x="508066" y="120072"/>
                </a:lnTo>
                <a:lnTo>
                  <a:pt x="508066" y="0"/>
                </a:lnTo>
                <a:close/>
              </a:path>
              <a:path w="551815" h="122554">
                <a:moveTo>
                  <a:pt x="551759" y="0"/>
                </a:moveTo>
                <a:lnTo>
                  <a:pt x="537219" y="0"/>
                </a:lnTo>
                <a:lnTo>
                  <a:pt x="537219" y="120072"/>
                </a:lnTo>
                <a:lnTo>
                  <a:pt x="551759" y="120072"/>
                </a:lnTo>
                <a:lnTo>
                  <a:pt x="551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077680" y="6113318"/>
            <a:ext cx="1983882" cy="150090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13101254" y="5115790"/>
            <a:ext cx="1978660" cy="234315"/>
          </a:xfrm>
          <a:custGeom>
            <a:avLst/>
            <a:gdLst/>
            <a:ahLst/>
            <a:cxnLst/>
            <a:rect l="l" t="t" r="r" b="b"/>
            <a:pathLst>
              <a:path w="1978659" h="234314">
                <a:moveTo>
                  <a:pt x="142626" y="0"/>
                </a:moveTo>
                <a:lnTo>
                  <a:pt x="79713" y="0"/>
                </a:lnTo>
                <a:lnTo>
                  <a:pt x="0" y="230909"/>
                </a:lnTo>
                <a:lnTo>
                  <a:pt x="52315" y="230909"/>
                </a:lnTo>
                <a:lnTo>
                  <a:pt x="69444" y="178255"/>
                </a:lnTo>
                <a:lnTo>
                  <a:pt x="49045" y="178255"/>
                </a:lnTo>
                <a:lnTo>
                  <a:pt x="49045" y="140146"/>
                </a:lnTo>
                <a:lnTo>
                  <a:pt x="81841" y="140146"/>
                </a:lnTo>
                <a:lnTo>
                  <a:pt x="110268" y="52766"/>
                </a:lnTo>
                <a:lnTo>
                  <a:pt x="160816" y="52766"/>
                </a:lnTo>
                <a:lnTo>
                  <a:pt x="142626" y="0"/>
                </a:lnTo>
                <a:close/>
              </a:path>
              <a:path w="1978659" h="234314">
                <a:moveTo>
                  <a:pt x="160816" y="52766"/>
                </a:moveTo>
                <a:lnTo>
                  <a:pt x="112072" y="52766"/>
                </a:lnTo>
                <a:lnTo>
                  <a:pt x="169912" y="230909"/>
                </a:lnTo>
                <a:lnTo>
                  <a:pt x="222227" y="230909"/>
                </a:lnTo>
                <a:lnTo>
                  <a:pt x="204076" y="178255"/>
                </a:lnTo>
                <a:lnTo>
                  <a:pt x="172618" y="178255"/>
                </a:lnTo>
                <a:lnTo>
                  <a:pt x="172618" y="140146"/>
                </a:lnTo>
                <a:lnTo>
                  <a:pt x="190939" y="140146"/>
                </a:lnTo>
                <a:lnTo>
                  <a:pt x="160816" y="52766"/>
                </a:lnTo>
                <a:close/>
              </a:path>
              <a:path w="1978659" h="234314">
                <a:moveTo>
                  <a:pt x="81841" y="140146"/>
                </a:moveTo>
                <a:lnTo>
                  <a:pt x="49045" y="140146"/>
                </a:lnTo>
                <a:lnTo>
                  <a:pt x="49045" y="178255"/>
                </a:lnTo>
                <a:lnTo>
                  <a:pt x="69444" y="178255"/>
                </a:lnTo>
                <a:lnTo>
                  <a:pt x="81841" y="140146"/>
                </a:lnTo>
                <a:close/>
              </a:path>
              <a:path w="1978659" h="234314">
                <a:moveTo>
                  <a:pt x="140442" y="140146"/>
                </a:moveTo>
                <a:lnTo>
                  <a:pt x="81841" y="140146"/>
                </a:lnTo>
                <a:lnTo>
                  <a:pt x="69444" y="178255"/>
                </a:lnTo>
                <a:lnTo>
                  <a:pt x="152816" y="178255"/>
                </a:lnTo>
                <a:lnTo>
                  <a:pt x="140442" y="140146"/>
                </a:lnTo>
                <a:close/>
              </a:path>
              <a:path w="1978659" h="234314">
                <a:moveTo>
                  <a:pt x="190939" y="140146"/>
                </a:moveTo>
                <a:lnTo>
                  <a:pt x="172618" y="140146"/>
                </a:lnTo>
                <a:lnTo>
                  <a:pt x="172618" y="178255"/>
                </a:lnTo>
                <a:lnTo>
                  <a:pt x="204076" y="178255"/>
                </a:lnTo>
                <a:lnTo>
                  <a:pt x="190939" y="140146"/>
                </a:lnTo>
                <a:close/>
              </a:path>
              <a:path w="1978659" h="234314">
                <a:moveTo>
                  <a:pt x="294893" y="57727"/>
                </a:moveTo>
                <a:lnTo>
                  <a:pt x="249117" y="57727"/>
                </a:lnTo>
                <a:lnTo>
                  <a:pt x="249117" y="230909"/>
                </a:lnTo>
                <a:lnTo>
                  <a:pt x="297148" y="230909"/>
                </a:lnTo>
                <a:lnTo>
                  <a:pt x="297148" y="120565"/>
                </a:lnTo>
                <a:lnTo>
                  <a:pt x="298389" y="115003"/>
                </a:lnTo>
                <a:lnTo>
                  <a:pt x="300869" y="110268"/>
                </a:lnTo>
                <a:lnTo>
                  <a:pt x="303350" y="105457"/>
                </a:lnTo>
                <a:lnTo>
                  <a:pt x="306694" y="101736"/>
                </a:lnTo>
                <a:lnTo>
                  <a:pt x="315188" y="96400"/>
                </a:lnTo>
                <a:lnTo>
                  <a:pt x="319999" y="95047"/>
                </a:lnTo>
                <a:lnTo>
                  <a:pt x="498330" y="95047"/>
                </a:lnTo>
                <a:lnTo>
                  <a:pt x="496967" y="89466"/>
                </a:lnTo>
                <a:lnTo>
                  <a:pt x="496408" y="88282"/>
                </a:lnTo>
                <a:lnTo>
                  <a:pt x="294893" y="88282"/>
                </a:lnTo>
                <a:lnTo>
                  <a:pt x="294893" y="57727"/>
                </a:lnTo>
                <a:close/>
              </a:path>
              <a:path w="1978659" h="234314">
                <a:moveTo>
                  <a:pt x="417301" y="95047"/>
                </a:moveTo>
                <a:lnTo>
                  <a:pt x="333228" y="95047"/>
                </a:lnTo>
                <a:lnTo>
                  <a:pt x="339579" y="97565"/>
                </a:lnTo>
                <a:lnTo>
                  <a:pt x="344390" y="102601"/>
                </a:lnTo>
                <a:lnTo>
                  <a:pt x="349276" y="107637"/>
                </a:lnTo>
                <a:lnTo>
                  <a:pt x="351678" y="114289"/>
                </a:lnTo>
                <a:lnTo>
                  <a:pt x="351719" y="230909"/>
                </a:lnTo>
                <a:lnTo>
                  <a:pt x="398284" y="230909"/>
                </a:lnTo>
                <a:lnTo>
                  <a:pt x="398284" y="116131"/>
                </a:lnTo>
                <a:lnTo>
                  <a:pt x="400727" y="108877"/>
                </a:lnTo>
                <a:lnTo>
                  <a:pt x="405613" y="103390"/>
                </a:lnTo>
                <a:lnTo>
                  <a:pt x="410498" y="97828"/>
                </a:lnTo>
                <a:lnTo>
                  <a:pt x="417301" y="95047"/>
                </a:lnTo>
                <a:close/>
              </a:path>
              <a:path w="1978659" h="234314">
                <a:moveTo>
                  <a:pt x="498330" y="95047"/>
                </a:moveTo>
                <a:lnTo>
                  <a:pt x="433687" y="95047"/>
                </a:lnTo>
                <a:lnTo>
                  <a:pt x="440076" y="97452"/>
                </a:lnTo>
                <a:lnTo>
                  <a:pt x="450299" y="107073"/>
                </a:lnTo>
                <a:lnTo>
                  <a:pt x="452854" y="114289"/>
                </a:lnTo>
                <a:lnTo>
                  <a:pt x="452854" y="230909"/>
                </a:lnTo>
                <a:lnTo>
                  <a:pt x="500772" y="230909"/>
                </a:lnTo>
                <a:lnTo>
                  <a:pt x="500762" y="114289"/>
                </a:lnTo>
                <a:lnTo>
                  <a:pt x="499821" y="101149"/>
                </a:lnTo>
                <a:lnTo>
                  <a:pt x="498330" y="95047"/>
                </a:lnTo>
                <a:close/>
              </a:path>
              <a:path w="1978659" h="234314">
                <a:moveTo>
                  <a:pt x="345179" y="55472"/>
                </a:moveTo>
                <a:lnTo>
                  <a:pt x="309100" y="69065"/>
                </a:lnTo>
                <a:lnTo>
                  <a:pt x="296923" y="88282"/>
                </a:lnTo>
                <a:lnTo>
                  <a:pt x="392195" y="88282"/>
                </a:lnTo>
                <a:lnTo>
                  <a:pt x="361669" y="57699"/>
                </a:lnTo>
                <a:lnTo>
                  <a:pt x="345179" y="55472"/>
                </a:lnTo>
                <a:close/>
              </a:path>
              <a:path w="1978659" h="234314">
                <a:moveTo>
                  <a:pt x="446202" y="55472"/>
                </a:moveTo>
                <a:lnTo>
                  <a:pt x="406768" y="69319"/>
                </a:lnTo>
                <a:lnTo>
                  <a:pt x="393999" y="88282"/>
                </a:lnTo>
                <a:lnTo>
                  <a:pt x="496408" y="88282"/>
                </a:lnTo>
                <a:lnTo>
                  <a:pt x="468160" y="59333"/>
                </a:lnTo>
                <a:lnTo>
                  <a:pt x="446202" y="55472"/>
                </a:lnTo>
                <a:close/>
              </a:path>
              <a:path w="1978659" h="234314">
                <a:moveTo>
                  <a:pt x="680969" y="90537"/>
                </a:moveTo>
                <a:lnTo>
                  <a:pt x="620079" y="90537"/>
                </a:lnTo>
                <a:lnTo>
                  <a:pt x="626393" y="92491"/>
                </a:lnTo>
                <a:lnTo>
                  <a:pt x="630828" y="96400"/>
                </a:lnTo>
                <a:lnTo>
                  <a:pt x="635338" y="100308"/>
                </a:lnTo>
                <a:lnTo>
                  <a:pt x="637593" y="105833"/>
                </a:lnTo>
                <a:lnTo>
                  <a:pt x="637593" y="117333"/>
                </a:lnTo>
                <a:lnTo>
                  <a:pt x="587081" y="130036"/>
                </a:lnTo>
                <a:lnTo>
                  <a:pt x="578888" y="131464"/>
                </a:lnTo>
                <a:lnTo>
                  <a:pt x="539426" y="151759"/>
                </a:lnTo>
                <a:lnTo>
                  <a:pt x="530594" y="182539"/>
                </a:lnTo>
                <a:lnTo>
                  <a:pt x="531059" y="190756"/>
                </a:lnTo>
                <a:lnTo>
                  <a:pt x="552411" y="225151"/>
                </a:lnTo>
                <a:lnTo>
                  <a:pt x="588096" y="234178"/>
                </a:lnTo>
                <a:lnTo>
                  <a:pt x="596665" y="234178"/>
                </a:lnTo>
                <a:lnTo>
                  <a:pt x="632218" y="217078"/>
                </a:lnTo>
                <a:lnTo>
                  <a:pt x="638720" y="206893"/>
                </a:lnTo>
                <a:lnTo>
                  <a:pt x="685624" y="206893"/>
                </a:lnTo>
                <a:lnTo>
                  <a:pt x="685624" y="201030"/>
                </a:lnTo>
                <a:lnTo>
                  <a:pt x="594485" y="201030"/>
                </a:lnTo>
                <a:lnTo>
                  <a:pt x="588397" y="199339"/>
                </a:lnTo>
                <a:lnTo>
                  <a:pt x="583586" y="195957"/>
                </a:lnTo>
                <a:lnTo>
                  <a:pt x="578851" y="192499"/>
                </a:lnTo>
                <a:lnTo>
                  <a:pt x="576483" y="187500"/>
                </a:lnTo>
                <a:lnTo>
                  <a:pt x="576483" y="176451"/>
                </a:lnTo>
                <a:lnTo>
                  <a:pt x="577648" y="172693"/>
                </a:lnTo>
                <a:lnTo>
                  <a:pt x="579978" y="169686"/>
                </a:lnTo>
                <a:lnTo>
                  <a:pt x="582308" y="166604"/>
                </a:lnTo>
                <a:lnTo>
                  <a:pt x="585578" y="164161"/>
                </a:lnTo>
                <a:lnTo>
                  <a:pt x="593997" y="160553"/>
                </a:lnTo>
                <a:lnTo>
                  <a:pt x="598920" y="159238"/>
                </a:lnTo>
                <a:lnTo>
                  <a:pt x="613352" y="157171"/>
                </a:lnTo>
                <a:lnTo>
                  <a:pt x="616584" y="156645"/>
                </a:lnTo>
                <a:lnTo>
                  <a:pt x="637931" y="150632"/>
                </a:lnTo>
                <a:lnTo>
                  <a:pt x="685624" y="150632"/>
                </a:lnTo>
                <a:lnTo>
                  <a:pt x="685624" y="114101"/>
                </a:lnTo>
                <a:lnTo>
                  <a:pt x="685250" y="106653"/>
                </a:lnTo>
                <a:lnTo>
                  <a:pt x="684130" y="99754"/>
                </a:lnTo>
                <a:lnTo>
                  <a:pt x="682262" y="93405"/>
                </a:lnTo>
                <a:lnTo>
                  <a:pt x="680969" y="90537"/>
                </a:lnTo>
                <a:close/>
              </a:path>
              <a:path w="1978659" h="234314">
                <a:moveTo>
                  <a:pt x="685624" y="206893"/>
                </a:moveTo>
                <a:lnTo>
                  <a:pt x="640073" y="206893"/>
                </a:lnTo>
                <a:lnTo>
                  <a:pt x="640073" y="230909"/>
                </a:lnTo>
                <a:lnTo>
                  <a:pt x="685624" y="230909"/>
                </a:lnTo>
                <a:lnTo>
                  <a:pt x="685624" y="206893"/>
                </a:lnTo>
                <a:close/>
              </a:path>
              <a:path w="1978659" h="234314">
                <a:moveTo>
                  <a:pt x="685624" y="150632"/>
                </a:moveTo>
                <a:lnTo>
                  <a:pt x="637931" y="150632"/>
                </a:lnTo>
                <a:lnTo>
                  <a:pt x="637931" y="175098"/>
                </a:lnTo>
                <a:lnTo>
                  <a:pt x="636390" y="180548"/>
                </a:lnTo>
                <a:lnTo>
                  <a:pt x="608917" y="201030"/>
                </a:lnTo>
                <a:lnTo>
                  <a:pt x="685624" y="201030"/>
                </a:lnTo>
                <a:lnTo>
                  <a:pt x="685624" y="150632"/>
                </a:lnTo>
                <a:close/>
              </a:path>
              <a:path w="1978659" h="234314">
                <a:moveTo>
                  <a:pt x="612112" y="55472"/>
                </a:moveTo>
                <a:lnTo>
                  <a:pt x="568104" y="65225"/>
                </a:lnTo>
                <a:lnTo>
                  <a:pt x="538783" y="99261"/>
                </a:lnTo>
                <a:lnTo>
                  <a:pt x="536683" y="106885"/>
                </a:lnTo>
                <a:lnTo>
                  <a:pt x="581106" y="110493"/>
                </a:lnTo>
                <a:lnTo>
                  <a:pt x="582759" y="104781"/>
                </a:lnTo>
                <a:lnTo>
                  <a:pt x="586142" y="100045"/>
                </a:lnTo>
                <a:lnTo>
                  <a:pt x="591253" y="96287"/>
                </a:lnTo>
                <a:lnTo>
                  <a:pt x="596364" y="92453"/>
                </a:lnTo>
                <a:lnTo>
                  <a:pt x="603242" y="90537"/>
                </a:lnTo>
                <a:lnTo>
                  <a:pt x="680969" y="90537"/>
                </a:lnTo>
                <a:lnTo>
                  <a:pt x="679648" y="87605"/>
                </a:lnTo>
                <a:lnTo>
                  <a:pt x="646197" y="60778"/>
                </a:lnTo>
                <a:lnTo>
                  <a:pt x="619250" y="55683"/>
                </a:lnTo>
                <a:lnTo>
                  <a:pt x="612112" y="55472"/>
                </a:lnTo>
                <a:close/>
              </a:path>
              <a:path w="1978659" h="234314">
                <a:moveTo>
                  <a:pt x="768663" y="57727"/>
                </a:moveTo>
                <a:lnTo>
                  <a:pt x="722887" y="57727"/>
                </a:lnTo>
                <a:lnTo>
                  <a:pt x="722887" y="230909"/>
                </a:lnTo>
                <a:lnTo>
                  <a:pt x="770918" y="230909"/>
                </a:lnTo>
                <a:lnTo>
                  <a:pt x="770993" y="123346"/>
                </a:lnTo>
                <a:lnTo>
                  <a:pt x="772384" y="116995"/>
                </a:lnTo>
                <a:lnTo>
                  <a:pt x="797264" y="95385"/>
                </a:lnTo>
                <a:lnTo>
                  <a:pt x="878869" y="95385"/>
                </a:lnTo>
                <a:lnTo>
                  <a:pt x="878353" y="93539"/>
                </a:lnTo>
                <a:lnTo>
                  <a:pt x="876109" y="88282"/>
                </a:lnTo>
                <a:lnTo>
                  <a:pt x="768663" y="88282"/>
                </a:lnTo>
                <a:lnTo>
                  <a:pt x="768663" y="57727"/>
                </a:lnTo>
                <a:close/>
              </a:path>
              <a:path w="1978659" h="234314">
                <a:moveTo>
                  <a:pt x="878869" y="95385"/>
                </a:moveTo>
                <a:lnTo>
                  <a:pt x="813349" y="95385"/>
                </a:lnTo>
                <a:lnTo>
                  <a:pt x="820903" y="98391"/>
                </a:lnTo>
                <a:lnTo>
                  <a:pt x="826390" y="104405"/>
                </a:lnTo>
                <a:lnTo>
                  <a:pt x="829984" y="109295"/>
                </a:lnTo>
                <a:lnTo>
                  <a:pt x="832535" y="115059"/>
                </a:lnTo>
                <a:lnTo>
                  <a:pt x="834043" y="121698"/>
                </a:lnTo>
                <a:lnTo>
                  <a:pt x="834508" y="129209"/>
                </a:lnTo>
                <a:lnTo>
                  <a:pt x="834508" y="230909"/>
                </a:lnTo>
                <a:lnTo>
                  <a:pt x="882539" y="230909"/>
                </a:lnTo>
                <a:lnTo>
                  <a:pt x="882539" y="120640"/>
                </a:lnTo>
                <a:lnTo>
                  <a:pt x="882074" y="110902"/>
                </a:lnTo>
                <a:lnTo>
                  <a:pt x="880679" y="101868"/>
                </a:lnTo>
                <a:lnTo>
                  <a:pt x="878869" y="95385"/>
                </a:lnTo>
                <a:close/>
              </a:path>
              <a:path w="1978659" h="234314">
                <a:moveTo>
                  <a:pt x="822782" y="55472"/>
                </a:moveTo>
                <a:lnTo>
                  <a:pt x="783694" y="69171"/>
                </a:lnTo>
                <a:lnTo>
                  <a:pt x="770692" y="88282"/>
                </a:lnTo>
                <a:lnTo>
                  <a:pt x="876109" y="88282"/>
                </a:lnTo>
                <a:lnTo>
                  <a:pt x="847242" y="59911"/>
                </a:lnTo>
                <a:lnTo>
                  <a:pt x="822782" y="55472"/>
                </a:lnTo>
                <a:close/>
              </a:path>
              <a:path w="1978659" h="234314">
                <a:moveTo>
                  <a:pt x="1043600" y="0"/>
                </a:moveTo>
                <a:lnTo>
                  <a:pt x="994780" y="0"/>
                </a:lnTo>
                <a:lnTo>
                  <a:pt x="994780" y="230909"/>
                </a:lnTo>
                <a:lnTo>
                  <a:pt x="1043600" y="230909"/>
                </a:lnTo>
                <a:lnTo>
                  <a:pt x="1043600" y="165289"/>
                </a:lnTo>
                <a:lnTo>
                  <a:pt x="1067616" y="135974"/>
                </a:lnTo>
                <a:lnTo>
                  <a:pt x="1124723" y="135974"/>
                </a:lnTo>
                <a:lnTo>
                  <a:pt x="1102568" y="103390"/>
                </a:lnTo>
                <a:lnTo>
                  <a:pt x="1103876" y="101811"/>
                </a:lnTo>
                <a:lnTo>
                  <a:pt x="1043600" y="101811"/>
                </a:lnTo>
                <a:lnTo>
                  <a:pt x="1043600" y="0"/>
                </a:lnTo>
                <a:close/>
              </a:path>
              <a:path w="1978659" h="234314">
                <a:moveTo>
                  <a:pt x="1124723" y="135974"/>
                </a:moveTo>
                <a:lnTo>
                  <a:pt x="1067616" y="135974"/>
                </a:lnTo>
                <a:lnTo>
                  <a:pt x="1130868" y="230909"/>
                </a:lnTo>
                <a:lnTo>
                  <a:pt x="1189272" y="230909"/>
                </a:lnTo>
                <a:lnTo>
                  <a:pt x="1124723" y="135974"/>
                </a:lnTo>
                <a:close/>
              </a:path>
              <a:path w="1978659" h="234314">
                <a:moveTo>
                  <a:pt x="1188257" y="0"/>
                </a:moveTo>
                <a:lnTo>
                  <a:pt x="1129740" y="0"/>
                </a:lnTo>
                <a:lnTo>
                  <a:pt x="1046645" y="101811"/>
                </a:lnTo>
                <a:lnTo>
                  <a:pt x="1103876" y="101811"/>
                </a:lnTo>
                <a:lnTo>
                  <a:pt x="1188257" y="0"/>
                </a:lnTo>
                <a:close/>
              </a:path>
              <a:path w="1978659" h="234314">
                <a:moveTo>
                  <a:pt x="1249958" y="57727"/>
                </a:moveTo>
                <a:lnTo>
                  <a:pt x="1201928" y="57727"/>
                </a:lnTo>
                <a:lnTo>
                  <a:pt x="1201928" y="167995"/>
                </a:lnTo>
                <a:lnTo>
                  <a:pt x="1213449" y="209691"/>
                </a:lnTo>
                <a:lnTo>
                  <a:pt x="1252136" y="232670"/>
                </a:lnTo>
                <a:lnTo>
                  <a:pt x="1260557" y="233164"/>
                </a:lnTo>
                <a:lnTo>
                  <a:pt x="1269936" y="232586"/>
                </a:lnTo>
                <a:lnTo>
                  <a:pt x="1305290" y="213179"/>
                </a:lnTo>
                <a:lnTo>
                  <a:pt x="1313098" y="199452"/>
                </a:lnTo>
                <a:lnTo>
                  <a:pt x="1361016" y="199452"/>
                </a:lnTo>
                <a:lnTo>
                  <a:pt x="1361016" y="192574"/>
                </a:lnTo>
                <a:lnTo>
                  <a:pt x="1270855" y="192574"/>
                </a:lnTo>
                <a:lnTo>
                  <a:pt x="1263601" y="189605"/>
                </a:lnTo>
                <a:lnTo>
                  <a:pt x="1249958" y="159426"/>
                </a:lnTo>
                <a:lnTo>
                  <a:pt x="1249958" y="57727"/>
                </a:lnTo>
                <a:close/>
              </a:path>
              <a:path w="1978659" h="234314">
                <a:moveTo>
                  <a:pt x="1361016" y="199452"/>
                </a:moveTo>
                <a:lnTo>
                  <a:pt x="1314902" y="199452"/>
                </a:lnTo>
                <a:lnTo>
                  <a:pt x="1314902" y="230909"/>
                </a:lnTo>
                <a:lnTo>
                  <a:pt x="1361016" y="230909"/>
                </a:lnTo>
                <a:lnTo>
                  <a:pt x="1361016" y="199452"/>
                </a:lnTo>
                <a:close/>
              </a:path>
              <a:path w="1978659" h="234314">
                <a:moveTo>
                  <a:pt x="1361016" y="57727"/>
                </a:moveTo>
                <a:lnTo>
                  <a:pt x="1312985" y="57727"/>
                </a:lnTo>
                <a:lnTo>
                  <a:pt x="1313060" y="164913"/>
                </a:lnTo>
                <a:lnTo>
                  <a:pt x="1311519" y="171415"/>
                </a:lnTo>
                <a:lnTo>
                  <a:pt x="1308362" y="176677"/>
                </a:lnTo>
                <a:lnTo>
                  <a:pt x="1305280" y="181938"/>
                </a:lnTo>
                <a:lnTo>
                  <a:pt x="1301221" y="185922"/>
                </a:lnTo>
                <a:lnTo>
                  <a:pt x="1296185" y="188628"/>
                </a:lnTo>
                <a:lnTo>
                  <a:pt x="1291149" y="191259"/>
                </a:lnTo>
                <a:lnTo>
                  <a:pt x="1285737" y="192574"/>
                </a:lnTo>
                <a:lnTo>
                  <a:pt x="1361016" y="192574"/>
                </a:lnTo>
                <a:lnTo>
                  <a:pt x="1361016" y="57727"/>
                </a:lnTo>
                <a:close/>
              </a:path>
              <a:path w="1978659" h="234314">
                <a:moveTo>
                  <a:pt x="1445211" y="57727"/>
                </a:moveTo>
                <a:lnTo>
                  <a:pt x="1399435" y="57727"/>
                </a:lnTo>
                <a:lnTo>
                  <a:pt x="1399435" y="230909"/>
                </a:lnTo>
                <a:lnTo>
                  <a:pt x="1447466" y="230909"/>
                </a:lnTo>
                <a:lnTo>
                  <a:pt x="1447466" y="120565"/>
                </a:lnTo>
                <a:lnTo>
                  <a:pt x="1448706" y="115003"/>
                </a:lnTo>
                <a:lnTo>
                  <a:pt x="1451186" y="110268"/>
                </a:lnTo>
                <a:lnTo>
                  <a:pt x="1453667" y="105457"/>
                </a:lnTo>
                <a:lnTo>
                  <a:pt x="1457012" y="101736"/>
                </a:lnTo>
                <a:lnTo>
                  <a:pt x="1465506" y="96400"/>
                </a:lnTo>
                <a:lnTo>
                  <a:pt x="1470316" y="95047"/>
                </a:lnTo>
                <a:lnTo>
                  <a:pt x="1648648" y="95047"/>
                </a:lnTo>
                <a:lnTo>
                  <a:pt x="1647284" y="89466"/>
                </a:lnTo>
                <a:lnTo>
                  <a:pt x="1646726" y="88282"/>
                </a:lnTo>
                <a:lnTo>
                  <a:pt x="1445211" y="88282"/>
                </a:lnTo>
                <a:lnTo>
                  <a:pt x="1445211" y="57727"/>
                </a:lnTo>
                <a:close/>
              </a:path>
              <a:path w="1978659" h="234314">
                <a:moveTo>
                  <a:pt x="1567618" y="95047"/>
                </a:moveTo>
                <a:lnTo>
                  <a:pt x="1483545" y="95047"/>
                </a:lnTo>
                <a:lnTo>
                  <a:pt x="1489897" y="97565"/>
                </a:lnTo>
                <a:lnTo>
                  <a:pt x="1494707" y="102601"/>
                </a:lnTo>
                <a:lnTo>
                  <a:pt x="1499593" y="107637"/>
                </a:lnTo>
                <a:lnTo>
                  <a:pt x="1501995" y="114289"/>
                </a:lnTo>
                <a:lnTo>
                  <a:pt x="1502036" y="230909"/>
                </a:lnTo>
                <a:lnTo>
                  <a:pt x="1548601" y="230909"/>
                </a:lnTo>
                <a:lnTo>
                  <a:pt x="1548601" y="116131"/>
                </a:lnTo>
                <a:lnTo>
                  <a:pt x="1551044" y="108877"/>
                </a:lnTo>
                <a:lnTo>
                  <a:pt x="1555930" y="103390"/>
                </a:lnTo>
                <a:lnTo>
                  <a:pt x="1560816" y="97828"/>
                </a:lnTo>
                <a:lnTo>
                  <a:pt x="1567618" y="95047"/>
                </a:lnTo>
                <a:close/>
              </a:path>
              <a:path w="1978659" h="234314">
                <a:moveTo>
                  <a:pt x="1648648" y="95047"/>
                </a:moveTo>
                <a:lnTo>
                  <a:pt x="1584004" y="95047"/>
                </a:lnTo>
                <a:lnTo>
                  <a:pt x="1590393" y="97452"/>
                </a:lnTo>
                <a:lnTo>
                  <a:pt x="1600616" y="107073"/>
                </a:lnTo>
                <a:lnTo>
                  <a:pt x="1603172" y="114289"/>
                </a:lnTo>
                <a:lnTo>
                  <a:pt x="1603172" y="230909"/>
                </a:lnTo>
                <a:lnTo>
                  <a:pt x="1651090" y="230909"/>
                </a:lnTo>
                <a:lnTo>
                  <a:pt x="1651079" y="114289"/>
                </a:lnTo>
                <a:lnTo>
                  <a:pt x="1650138" y="101149"/>
                </a:lnTo>
                <a:lnTo>
                  <a:pt x="1648648" y="95047"/>
                </a:lnTo>
                <a:close/>
              </a:path>
              <a:path w="1978659" h="234314">
                <a:moveTo>
                  <a:pt x="1495497" y="55472"/>
                </a:moveTo>
                <a:lnTo>
                  <a:pt x="1459417" y="69065"/>
                </a:lnTo>
                <a:lnTo>
                  <a:pt x="1447240" y="88282"/>
                </a:lnTo>
                <a:lnTo>
                  <a:pt x="1542513" y="88282"/>
                </a:lnTo>
                <a:lnTo>
                  <a:pt x="1511986" y="57699"/>
                </a:lnTo>
                <a:lnTo>
                  <a:pt x="1495497" y="55472"/>
                </a:lnTo>
                <a:close/>
              </a:path>
              <a:path w="1978659" h="234314">
                <a:moveTo>
                  <a:pt x="1596519" y="55472"/>
                </a:moveTo>
                <a:lnTo>
                  <a:pt x="1557086" y="69319"/>
                </a:lnTo>
                <a:lnTo>
                  <a:pt x="1544317" y="88282"/>
                </a:lnTo>
                <a:lnTo>
                  <a:pt x="1646726" y="88282"/>
                </a:lnTo>
                <a:lnTo>
                  <a:pt x="1618477" y="59333"/>
                </a:lnTo>
                <a:lnTo>
                  <a:pt x="1596519" y="55472"/>
                </a:lnTo>
                <a:close/>
              </a:path>
              <a:path w="1978659" h="234314">
                <a:moveTo>
                  <a:pt x="1831287" y="90537"/>
                </a:moveTo>
                <a:lnTo>
                  <a:pt x="1770397" y="90537"/>
                </a:lnTo>
                <a:lnTo>
                  <a:pt x="1776710" y="92491"/>
                </a:lnTo>
                <a:lnTo>
                  <a:pt x="1781145" y="96400"/>
                </a:lnTo>
                <a:lnTo>
                  <a:pt x="1785655" y="100308"/>
                </a:lnTo>
                <a:lnTo>
                  <a:pt x="1787910" y="105833"/>
                </a:lnTo>
                <a:lnTo>
                  <a:pt x="1787910" y="117333"/>
                </a:lnTo>
                <a:lnTo>
                  <a:pt x="1737399" y="130036"/>
                </a:lnTo>
                <a:lnTo>
                  <a:pt x="1729206" y="131464"/>
                </a:lnTo>
                <a:lnTo>
                  <a:pt x="1689744" y="151759"/>
                </a:lnTo>
                <a:lnTo>
                  <a:pt x="1680912" y="182539"/>
                </a:lnTo>
                <a:lnTo>
                  <a:pt x="1681377" y="190756"/>
                </a:lnTo>
                <a:lnTo>
                  <a:pt x="1702729" y="225151"/>
                </a:lnTo>
                <a:lnTo>
                  <a:pt x="1738413" y="234178"/>
                </a:lnTo>
                <a:lnTo>
                  <a:pt x="1746982" y="234178"/>
                </a:lnTo>
                <a:lnTo>
                  <a:pt x="1782536" y="217078"/>
                </a:lnTo>
                <a:lnTo>
                  <a:pt x="1789038" y="206893"/>
                </a:lnTo>
                <a:lnTo>
                  <a:pt x="1835941" y="206893"/>
                </a:lnTo>
                <a:lnTo>
                  <a:pt x="1835941" y="201030"/>
                </a:lnTo>
                <a:lnTo>
                  <a:pt x="1744803" y="201030"/>
                </a:lnTo>
                <a:lnTo>
                  <a:pt x="1738714" y="199339"/>
                </a:lnTo>
                <a:lnTo>
                  <a:pt x="1733904" y="195957"/>
                </a:lnTo>
                <a:lnTo>
                  <a:pt x="1729168" y="192499"/>
                </a:lnTo>
                <a:lnTo>
                  <a:pt x="1726800" y="187500"/>
                </a:lnTo>
                <a:lnTo>
                  <a:pt x="1726800" y="176451"/>
                </a:lnTo>
                <a:lnTo>
                  <a:pt x="1727965" y="172693"/>
                </a:lnTo>
                <a:lnTo>
                  <a:pt x="1730296" y="169686"/>
                </a:lnTo>
                <a:lnTo>
                  <a:pt x="1732626" y="166604"/>
                </a:lnTo>
                <a:lnTo>
                  <a:pt x="1735896" y="164161"/>
                </a:lnTo>
                <a:lnTo>
                  <a:pt x="1744314" y="160553"/>
                </a:lnTo>
                <a:lnTo>
                  <a:pt x="1749237" y="159238"/>
                </a:lnTo>
                <a:lnTo>
                  <a:pt x="1763669" y="157171"/>
                </a:lnTo>
                <a:lnTo>
                  <a:pt x="1766901" y="156645"/>
                </a:lnTo>
                <a:lnTo>
                  <a:pt x="1788248" y="150632"/>
                </a:lnTo>
                <a:lnTo>
                  <a:pt x="1835941" y="150632"/>
                </a:lnTo>
                <a:lnTo>
                  <a:pt x="1835941" y="114101"/>
                </a:lnTo>
                <a:lnTo>
                  <a:pt x="1835567" y="106653"/>
                </a:lnTo>
                <a:lnTo>
                  <a:pt x="1834447" y="99754"/>
                </a:lnTo>
                <a:lnTo>
                  <a:pt x="1832580" y="93405"/>
                </a:lnTo>
                <a:lnTo>
                  <a:pt x="1831287" y="90537"/>
                </a:lnTo>
                <a:close/>
              </a:path>
              <a:path w="1978659" h="234314">
                <a:moveTo>
                  <a:pt x="1835941" y="206893"/>
                </a:moveTo>
                <a:lnTo>
                  <a:pt x="1790391" y="206893"/>
                </a:lnTo>
                <a:lnTo>
                  <a:pt x="1790391" y="230909"/>
                </a:lnTo>
                <a:lnTo>
                  <a:pt x="1835941" y="230909"/>
                </a:lnTo>
                <a:lnTo>
                  <a:pt x="1835941" y="206893"/>
                </a:lnTo>
                <a:close/>
              </a:path>
              <a:path w="1978659" h="234314">
                <a:moveTo>
                  <a:pt x="1835941" y="150632"/>
                </a:moveTo>
                <a:lnTo>
                  <a:pt x="1788248" y="150632"/>
                </a:lnTo>
                <a:lnTo>
                  <a:pt x="1788248" y="175098"/>
                </a:lnTo>
                <a:lnTo>
                  <a:pt x="1786708" y="180548"/>
                </a:lnTo>
                <a:lnTo>
                  <a:pt x="1759234" y="201030"/>
                </a:lnTo>
                <a:lnTo>
                  <a:pt x="1835941" y="201030"/>
                </a:lnTo>
                <a:lnTo>
                  <a:pt x="1835941" y="150632"/>
                </a:lnTo>
                <a:close/>
              </a:path>
              <a:path w="1978659" h="234314">
                <a:moveTo>
                  <a:pt x="1762429" y="55472"/>
                </a:moveTo>
                <a:lnTo>
                  <a:pt x="1718422" y="65225"/>
                </a:lnTo>
                <a:lnTo>
                  <a:pt x="1689100" y="99261"/>
                </a:lnTo>
                <a:lnTo>
                  <a:pt x="1687000" y="106885"/>
                </a:lnTo>
                <a:lnTo>
                  <a:pt x="1731423" y="110493"/>
                </a:lnTo>
                <a:lnTo>
                  <a:pt x="1733077" y="104781"/>
                </a:lnTo>
                <a:lnTo>
                  <a:pt x="1736459" y="100045"/>
                </a:lnTo>
                <a:lnTo>
                  <a:pt x="1741570" y="96287"/>
                </a:lnTo>
                <a:lnTo>
                  <a:pt x="1746682" y="92453"/>
                </a:lnTo>
                <a:lnTo>
                  <a:pt x="1753559" y="90537"/>
                </a:lnTo>
                <a:lnTo>
                  <a:pt x="1831287" y="90537"/>
                </a:lnTo>
                <a:lnTo>
                  <a:pt x="1829965" y="87605"/>
                </a:lnTo>
                <a:lnTo>
                  <a:pt x="1796514" y="60778"/>
                </a:lnTo>
                <a:lnTo>
                  <a:pt x="1769567" y="55683"/>
                </a:lnTo>
                <a:lnTo>
                  <a:pt x="1762429" y="55472"/>
                </a:lnTo>
                <a:close/>
              </a:path>
              <a:path w="1978659" h="234314">
                <a:moveTo>
                  <a:pt x="1919770" y="57727"/>
                </a:moveTo>
                <a:lnTo>
                  <a:pt x="1873204" y="57727"/>
                </a:lnTo>
                <a:lnTo>
                  <a:pt x="1873204" y="230909"/>
                </a:lnTo>
                <a:lnTo>
                  <a:pt x="1921235" y="230909"/>
                </a:lnTo>
                <a:lnTo>
                  <a:pt x="1921235" y="125865"/>
                </a:lnTo>
                <a:lnTo>
                  <a:pt x="1922814" y="119626"/>
                </a:lnTo>
                <a:lnTo>
                  <a:pt x="1950926" y="96963"/>
                </a:lnTo>
                <a:lnTo>
                  <a:pt x="1978286" y="96963"/>
                </a:lnTo>
                <a:lnTo>
                  <a:pt x="1978286" y="87943"/>
                </a:lnTo>
                <a:lnTo>
                  <a:pt x="1919770" y="87943"/>
                </a:lnTo>
                <a:lnTo>
                  <a:pt x="1919770" y="57727"/>
                </a:lnTo>
                <a:close/>
              </a:path>
              <a:path w="1978659" h="234314">
                <a:moveTo>
                  <a:pt x="1978286" y="96963"/>
                </a:moveTo>
                <a:lnTo>
                  <a:pt x="1961299" y="96963"/>
                </a:lnTo>
                <a:lnTo>
                  <a:pt x="1964944" y="97226"/>
                </a:lnTo>
                <a:lnTo>
                  <a:pt x="1972912" y="98279"/>
                </a:lnTo>
                <a:lnTo>
                  <a:pt x="1976031" y="98880"/>
                </a:lnTo>
                <a:lnTo>
                  <a:pt x="1978286" y="99557"/>
                </a:lnTo>
                <a:lnTo>
                  <a:pt x="1978286" y="96963"/>
                </a:lnTo>
                <a:close/>
              </a:path>
              <a:path w="1978659" h="234314">
                <a:moveTo>
                  <a:pt x="1965583" y="55246"/>
                </a:moveTo>
                <a:lnTo>
                  <a:pt x="1963178" y="55246"/>
                </a:lnTo>
                <a:lnTo>
                  <a:pt x="1956117" y="55768"/>
                </a:lnTo>
                <a:lnTo>
                  <a:pt x="1924343" y="80375"/>
                </a:lnTo>
                <a:lnTo>
                  <a:pt x="1921574" y="87943"/>
                </a:lnTo>
                <a:lnTo>
                  <a:pt x="1978286" y="87943"/>
                </a:lnTo>
                <a:lnTo>
                  <a:pt x="1978286" y="56938"/>
                </a:lnTo>
                <a:lnTo>
                  <a:pt x="1976181" y="56411"/>
                </a:lnTo>
                <a:lnTo>
                  <a:pt x="1973739" y="55998"/>
                </a:lnTo>
                <a:lnTo>
                  <a:pt x="1968176" y="55397"/>
                </a:lnTo>
                <a:lnTo>
                  <a:pt x="1965583" y="55246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899325" y="5626100"/>
            <a:ext cx="1739900" cy="12700"/>
          </a:xfrm>
          <a:custGeom>
            <a:avLst/>
            <a:gdLst/>
            <a:ahLst/>
            <a:cxnLst/>
            <a:rect l="l" t="t" r="r" b="b"/>
            <a:pathLst>
              <a:path w="1739900" h="12700">
                <a:moveTo>
                  <a:pt x="1739900" y="0"/>
                </a:moveTo>
                <a:lnTo>
                  <a:pt x="0" y="0"/>
                </a:lnTo>
                <a:lnTo>
                  <a:pt x="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888540" y="5925127"/>
            <a:ext cx="357505" cy="122555"/>
          </a:xfrm>
          <a:custGeom>
            <a:avLst/>
            <a:gdLst/>
            <a:ahLst/>
            <a:cxnLst/>
            <a:rect l="l" t="t" r="r" b="b"/>
            <a:pathLst>
              <a:path w="357504" h="122554">
                <a:moveTo>
                  <a:pt x="49952" y="0"/>
                </a:moveTo>
                <a:lnTo>
                  <a:pt x="0" y="0"/>
                </a:lnTo>
                <a:lnTo>
                  <a:pt x="0" y="120072"/>
                </a:lnTo>
                <a:lnTo>
                  <a:pt x="14540" y="120072"/>
                </a:lnTo>
                <a:lnTo>
                  <a:pt x="14540" y="73169"/>
                </a:lnTo>
                <a:lnTo>
                  <a:pt x="7973" y="73169"/>
                </a:lnTo>
                <a:lnTo>
                  <a:pt x="7973" y="60036"/>
                </a:lnTo>
                <a:lnTo>
                  <a:pt x="14540" y="60036"/>
                </a:lnTo>
                <a:lnTo>
                  <a:pt x="14540" y="12898"/>
                </a:lnTo>
                <a:lnTo>
                  <a:pt x="74441" y="12898"/>
                </a:lnTo>
                <a:lnTo>
                  <a:pt x="74146" y="12331"/>
                </a:lnTo>
                <a:lnTo>
                  <a:pt x="69690" y="7973"/>
                </a:lnTo>
                <a:lnTo>
                  <a:pt x="57652" y="1602"/>
                </a:lnTo>
                <a:lnTo>
                  <a:pt x="49952" y="0"/>
                </a:lnTo>
                <a:close/>
              </a:path>
              <a:path w="357504" h="122554">
                <a:moveTo>
                  <a:pt x="56518" y="66133"/>
                </a:moveTo>
                <a:lnTo>
                  <a:pt x="40102" y="66133"/>
                </a:lnTo>
                <a:lnTo>
                  <a:pt x="69182" y="120072"/>
                </a:lnTo>
                <a:lnTo>
                  <a:pt x="86067" y="120072"/>
                </a:lnTo>
                <a:lnTo>
                  <a:pt x="60372" y="73169"/>
                </a:lnTo>
                <a:lnTo>
                  <a:pt x="50108" y="73169"/>
                </a:lnTo>
                <a:lnTo>
                  <a:pt x="57749" y="71625"/>
                </a:lnTo>
                <a:lnTo>
                  <a:pt x="59135" y="70910"/>
                </a:lnTo>
                <a:lnTo>
                  <a:pt x="56518" y="66133"/>
                </a:lnTo>
                <a:close/>
              </a:path>
              <a:path w="357504" h="122554">
                <a:moveTo>
                  <a:pt x="14540" y="60036"/>
                </a:moveTo>
                <a:lnTo>
                  <a:pt x="7973" y="60036"/>
                </a:lnTo>
                <a:lnTo>
                  <a:pt x="7973" y="73169"/>
                </a:lnTo>
                <a:lnTo>
                  <a:pt x="14540" y="73169"/>
                </a:lnTo>
                <a:lnTo>
                  <a:pt x="14540" y="60036"/>
                </a:lnTo>
                <a:close/>
              </a:path>
              <a:path w="357504" h="122554">
                <a:moveTo>
                  <a:pt x="74441" y="12898"/>
                </a:moveTo>
                <a:lnTo>
                  <a:pt x="46590" y="12898"/>
                </a:lnTo>
                <a:lnTo>
                  <a:pt x="51808" y="13895"/>
                </a:lnTo>
                <a:lnTo>
                  <a:pt x="59704" y="17842"/>
                </a:lnTo>
                <a:lnTo>
                  <a:pt x="62576" y="20617"/>
                </a:lnTo>
                <a:lnTo>
                  <a:pt x="66172" y="27809"/>
                </a:lnTo>
                <a:lnTo>
                  <a:pt x="67071" y="32011"/>
                </a:lnTo>
                <a:lnTo>
                  <a:pt x="67071" y="41626"/>
                </a:lnTo>
                <a:lnTo>
                  <a:pt x="46747" y="60036"/>
                </a:lnTo>
                <a:lnTo>
                  <a:pt x="14540" y="60036"/>
                </a:lnTo>
                <a:lnTo>
                  <a:pt x="14540" y="73169"/>
                </a:lnTo>
                <a:lnTo>
                  <a:pt x="43895" y="73169"/>
                </a:lnTo>
                <a:lnTo>
                  <a:pt x="40102" y="66133"/>
                </a:lnTo>
                <a:lnTo>
                  <a:pt x="68327" y="66133"/>
                </a:lnTo>
                <a:lnTo>
                  <a:pt x="69710" y="65410"/>
                </a:lnTo>
                <a:lnTo>
                  <a:pt x="74146" y="61111"/>
                </a:lnTo>
                <a:lnTo>
                  <a:pt x="79931" y="50167"/>
                </a:lnTo>
                <a:lnTo>
                  <a:pt x="81377" y="43893"/>
                </a:lnTo>
                <a:lnTo>
                  <a:pt x="81377" y="29744"/>
                </a:lnTo>
                <a:lnTo>
                  <a:pt x="79931" y="23432"/>
                </a:lnTo>
                <a:lnTo>
                  <a:pt x="74441" y="12898"/>
                </a:lnTo>
                <a:close/>
              </a:path>
              <a:path w="357504" h="122554">
                <a:moveTo>
                  <a:pt x="59135" y="70910"/>
                </a:moveTo>
                <a:lnTo>
                  <a:pt x="57749" y="71625"/>
                </a:lnTo>
                <a:lnTo>
                  <a:pt x="50108" y="73169"/>
                </a:lnTo>
                <a:lnTo>
                  <a:pt x="60372" y="73169"/>
                </a:lnTo>
                <a:lnTo>
                  <a:pt x="59135" y="70910"/>
                </a:lnTo>
                <a:close/>
              </a:path>
              <a:path w="357504" h="122554">
                <a:moveTo>
                  <a:pt x="68327" y="66133"/>
                </a:moveTo>
                <a:lnTo>
                  <a:pt x="56518" y="66133"/>
                </a:lnTo>
                <a:lnTo>
                  <a:pt x="59135" y="70910"/>
                </a:lnTo>
                <a:lnTo>
                  <a:pt x="68327" y="66133"/>
                </a:lnTo>
                <a:close/>
              </a:path>
              <a:path w="357504" h="122554">
                <a:moveTo>
                  <a:pt x="147477" y="28845"/>
                </a:moveTo>
                <a:lnTo>
                  <a:pt x="131217" y="28845"/>
                </a:lnTo>
                <a:lnTo>
                  <a:pt x="124083" y="30780"/>
                </a:lnTo>
                <a:lnTo>
                  <a:pt x="98541" y="66133"/>
                </a:lnTo>
                <a:lnTo>
                  <a:pt x="98541" y="84817"/>
                </a:lnTo>
                <a:lnTo>
                  <a:pt x="124083" y="120014"/>
                </a:lnTo>
                <a:lnTo>
                  <a:pt x="131217" y="121948"/>
                </a:lnTo>
                <a:lnTo>
                  <a:pt x="147477" y="121948"/>
                </a:lnTo>
                <a:lnTo>
                  <a:pt x="154590" y="120014"/>
                </a:lnTo>
                <a:lnTo>
                  <a:pt x="166824" y="112275"/>
                </a:lnTo>
                <a:lnTo>
                  <a:pt x="169251" y="109519"/>
                </a:lnTo>
                <a:lnTo>
                  <a:pt x="133171" y="109519"/>
                </a:lnTo>
                <a:lnTo>
                  <a:pt x="128090" y="107936"/>
                </a:lnTo>
                <a:lnTo>
                  <a:pt x="120116" y="101604"/>
                </a:lnTo>
                <a:lnTo>
                  <a:pt x="117165" y="97441"/>
                </a:lnTo>
                <a:lnTo>
                  <a:pt x="113335" y="87123"/>
                </a:lnTo>
                <a:lnTo>
                  <a:pt x="112377" y="81533"/>
                </a:lnTo>
                <a:lnTo>
                  <a:pt x="112377" y="69495"/>
                </a:lnTo>
                <a:lnTo>
                  <a:pt x="133171" y="41275"/>
                </a:lnTo>
                <a:lnTo>
                  <a:pt x="169243" y="41275"/>
                </a:lnTo>
                <a:lnTo>
                  <a:pt x="166824" y="38519"/>
                </a:lnTo>
                <a:lnTo>
                  <a:pt x="154590" y="30780"/>
                </a:lnTo>
                <a:lnTo>
                  <a:pt x="147477" y="28845"/>
                </a:lnTo>
                <a:close/>
              </a:path>
              <a:path w="357504" h="122554">
                <a:moveTo>
                  <a:pt x="169243" y="41275"/>
                </a:moveTo>
                <a:lnTo>
                  <a:pt x="145522" y="41275"/>
                </a:lnTo>
                <a:lnTo>
                  <a:pt x="150603" y="42877"/>
                </a:lnTo>
                <a:lnTo>
                  <a:pt x="158577" y="49287"/>
                </a:lnTo>
                <a:lnTo>
                  <a:pt x="161528" y="53489"/>
                </a:lnTo>
                <a:lnTo>
                  <a:pt x="165358" y="63886"/>
                </a:lnTo>
                <a:lnTo>
                  <a:pt x="166316" y="69495"/>
                </a:lnTo>
                <a:lnTo>
                  <a:pt x="166316" y="81533"/>
                </a:lnTo>
                <a:lnTo>
                  <a:pt x="145522" y="109519"/>
                </a:lnTo>
                <a:lnTo>
                  <a:pt x="169251" y="109519"/>
                </a:lnTo>
                <a:lnTo>
                  <a:pt x="171593" y="106861"/>
                </a:lnTo>
                <a:lnTo>
                  <a:pt x="174993" y="99904"/>
                </a:lnTo>
                <a:lnTo>
                  <a:pt x="178433" y="92946"/>
                </a:lnTo>
                <a:lnTo>
                  <a:pt x="180153" y="84817"/>
                </a:lnTo>
                <a:lnTo>
                  <a:pt x="180153" y="66133"/>
                </a:lnTo>
                <a:lnTo>
                  <a:pt x="178433" y="57945"/>
                </a:lnTo>
                <a:lnTo>
                  <a:pt x="174993" y="50948"/>
                </a:lnTo>
                <a:lnTo>
                  <a:pt x="171593" y="43952"/>
                </a:lnTo>
                <a:lnTo>
                  <a:pt x="169243" y="41275"/>
                </a:lnTo>
                <a:close/>
              </a:path>
              <a:path w="357504" h="122554">
                <a:moveTo>
                  <a:pt x="215110" y="0"/>
                </a:moveTo>
                <a:lnTo>
                  <a:pt x="201274" y="0"/>
                </a:lnTo>
                <a:lnTo>
                  <a:pt x="201274" y="120072"/>
                </a:lnTo>
                <a:lnTo>
                  <a:pt x="215110" y="120072"/>
                </a:lnTo>
                <a:lnTo>
                  <a:pt x="215110" y="0"/>
                </a:lnTo>
                <a:close/>
              </a:path>
              <a:path w="357504" h="122554">
                <a:moveTo>
                  <a:pt x="281493" y="28845"/>
                </a:moveTo>
                <a:lnTo>
                  <a:pt x="268673" y="28845"/>
                </a:lnTo>
                <a:lnTo>
                  <a:pt x="261559" y="30839"/>
                </a:lnTo>
                <a:lnTo>
                  <a:pt x="249403" y="38773"/>
                </a:lnTo>
                <a:lnTo>
                  <a:pt x="244674" y="44284"/>
                </a:lnTo>
                <a:lnTo>
                  <a:pt x="237912" y="58394"/>
                </a:lnTo>
                <a:lnTo>
                  <a:pt x="236231" y="66524"/>
                </a:lnTo>
                <a:lnTo>
                  <a:pt x="236231" y="84973"/>
                </a:lnTo>
                <a:lnTo>
                  <a:pt x="262048" y="120033"/>
                </a:lnTo>
                <a:lnTo>
                  <a:pt x="269533" y="121948"/>
                </a:lnTo>
                <a:lnTo>
                  <a:pt x="284307" y="121948"/>
                </a:lnTo>
                <a:lnTo>
                  <a:pt x="289799" y="121010"/>
                </a:lnTo>
                <a:lnTo>
                  <a:pt x="299571" y="117219"/>
                </a:lnTo>
                <a:lnTo>
                  <a:pt x="303675" y="114561"/>
                </a:lnTo>
                <a:lnTo>
                  <a:pt x="308583" y="109519"/>
                </a:lnTo>
                <a:lnTo>
                  <a:pt x="272621" y="109519"/>
                </a:lnTo>
                <a:lnTo>
                  <a:pt x="267715" y="108307"/>
                </a:lnTo>
                <a:lnTo>
                  <a:pt x="250068" y="79735"/>
                </a:lnTo>
                <a:lnTo>
                  <a:pt x="246081" y="79735"/>
                </a:lnTo>
                <a:lnTo>
                  <a:pt x="246081" y="67775"/>
                </a:lnTo>
                <a:lnTo>
                  <a:pt x="250068" y="67775"/>
                </a:lnTo>
                <a:lnTo>
                  <a:pt x="250068" y="64922"/>
                </a:lnTo>
                <a:lnTo>
                  <a:pt x="271292" y="41275"/>
                </a:lnTo>
                <a:lnTo>
                  <a:pt x="305842" y="41275"/>
                </a:lnTo>
                <a:lnTo>
                  <a:pt x="299434" y="35294"/>
                </a:lnTo>
                <a:lnTo>
                  <a:pt x="295271" y="32754"/>
                </a:lnTo>
                <a:lnTo>
                  <a:pt x="286125" y="29627"/>
                </a:lnTo>
                <a:lnTo>
                  <a:pt x="281493" y="28845"/>
                </a:lnTo>
                <a:close/>
              </a:path>
              <a:path w="357504" h="122554">
                <a:moveTo>
                  <a:pt x="300724" y="95448"/>
                </a:moveTo>
                <a:lnTo>
                  <a:pt x="281845" y="109519"/>
                </a:lnTo>
                <a:lnTo>
                  <a:pt x="308583" y="109519"/>
                </a:lnTo>
                <a:lnTo>
                  <a:pt x="310319" y="107721"/>
                </a:lnTo>
                <a:lnTo>
                  <a:pt x="312684" y="103734"/>
                </a:lnTo>
                <a:lnTo>
                  <a:pt x="314091" y="99200"/>
                </a:lnTo>
                <a:lnTo>
                  <a:pt x="300724" y="95448"/>
                </a:lnTo>
                <a:close/>
              </a:path>
              <a:path w="357504" h="122554">
                <a:moveTo>
                  <a:pt x="250068" y="67775"/>
                </a:moveTo>
                <a:lnTo>
                  <a:pt x="246081" y="67775"/>
                </a:lnTo>
                <a:lnTo>
                  <a:pt x="246081" y="79735"/>
                </a:lnTo>
                <a:lnTo>
                  <a:pt x="250068" y="79735"/>
                </a:lnTo>
                <a:lnTo>
                  <a:pt x="250068" y="67775"/>
                </a:lnTo>
                <a:close/>
              </a:path>
              <a:path w="357504" h="122554">
                <a:moveTo>
                  <a:pt x="305842" y="41275"/>
                </a:moveTo>
                <a:lnTo>
                  <a:pt x="281806" y="41275"/>
                </a:lnTo>
                <a:lnTo>
                  <a:pt x="286145" y="42428"/>
                </a:lnTo>
                <a:lnTo>
                  <a:pt x="293532" y="47040"/>
                </a:lnTo>
                <a:lnTo>
                  <a:pt x="296385" y="50186"/>
                </a:lnTo>
                <a:lnTo>
                  <a:pt x="298378" y="54173"/>
                </a:lnTo>
                <a:lnTo>
                  <a:pt x="300411" y="58160"/>
                </a:lnTo>
                <a:lnTo>
                  <a:pt x="301427" y="62694"/>
                </a:lnTo>
                <a:lnTo>
                  <a:pt x="301427" y="67775"/>
                </a:lnTo>
                <a:lnTo>
                  <a:pt x="250068" y="67775"/>
                </a:lnTo>
                <a:lnTo>
                  <a:pt x="250068" y="79735"/>
                </a:lnTo>
                <a:lnTo>
                  <a:pt x="315498" y="79735"/>
                </a:lnTo>
                <a:lnTo>
                  <a:pt x="315412" y="64922"/>
                </a:lnTo>
                <a:lnTo>
                  <a:pt x="314384" y="58394"/>
                </a:lnTo>
                <a:lnTo>
                  <a:pt x="309928" y="46903"/>
                </a:lnTo>
                <a:lnTo>
                  <a:pt x="306938" y="42291"/>
                </a:lnTo>
                <a:lnTo>
                  <a:pt x="305842" y="41275"/>
                </a:lnTo>
                <a:close/>
              </a:path>
              <a:path w="357504" h="122554">
                <a:moveTo>
                  <a:pt x="349523" y="99904"/>
                </a:moveTo>
                <a:lnTo>
                  <a:pt x="343738" y="99904"/>
                </a:lnTo>
                <a:lnTo>
                  <a:pt x="341256" y="100940"/>
                </a:lnTo>
                <a:lnTo>
                  <a:pt x="337113" y="105083"/>
                </a:lnTo>
                <a:lnTo>
                  <a:pt x="336077" y="107565"/>
                </a:lnTo>
                <a:lnTo>
                  <a:pt x="336077" y="113349"/>
                </a:lnTo>
                <a:lnTo>
                  <a:pt x="337113" y="115831"/>
                </a:lnTo>
                <a:lnTo>
                  <a:pt x="341256" y="119975"/>
                </a:lnTo>
                <a:lnTo>
                  <a:pt x="343738" y="121010"/>
                </a:lnTo>
                <a:lnTo>
                  <a:pt x="348585" y="121010"/>
                </a:lnTo>
                <a:lnTo>
                  <a:pt x="350344" y="120541"/>
                </a:lnTo>
                <a:lnTo>
                  <a:pt x="353510" y="118626"/>
                </a:lnTo>
                <a:lnTo>
                  <a:pt x="354780" y="117336"/>
                </a:lnTo>
                <a:lnTo>
                  <a:pt x="355718" y="115734"/>
                </a:lnTo>
                <a:lnTo>
                  <a:pt x="356695" y="114131"/>
                </a:lnTo>
                <a:lnTo>
                  <a:pt x="357184" y="112372"/>
                </a:lnTo>
                <a:lnTo>
                  <a:pt x="357184" y="107565"/>
                </a:lnTo>
                <a:lnTo>
                  <a:pt x="356148" y="105083"/>
                </a:lnTo>
                <a:lnTo>
                  <a:pt x="352005" y="100940"/>
                </a:lnTo>
                <a:lnTo>
                  <a:pt x="349523" y="99904"/>
                </a:lnTo>
                <a:close/>
              </a:path>
              <a:path w="357504" h="122554">
                <a:moveTo>
                  <a:pt x="349523" y="33066"/>
                </a:moveTo>
                <a:lnTo>
                  <a:pt x="343738" y="33066"/>
                </a:lnTo>
                <a:lnTo>
                  <a:pt x="341256" y="34102"/>
                </a:lnTo>
                <a:lnTo>
                  <a:pt x="337113" y="38245"/>
                </a:lnTo>
                <a:lnTo>
                  <a:pt x="336077" y="40727"/>
                </a:lnTo>
                <a:lnTo>
                  <a:pt x="336077" y="46512"/>
                </a:lnTo>
                <a:lnTo>
                  <a:pt x="337113" y="48994"/>
                </a:lnTo>
                <a:lnTo>
                  <a:pt x="341256" y="53137"/>
                </a:lnTo>
                <a:lnTo>
                  <a:pt x="343738" y="54173"/>
                </a:lnTo>
                <a:lnTo>
                  <a:pt x="348585" y="54173"/>
                </a:lnTo>
                <a:lnTo>
                  <a:pt x="350344" y="53704"/>
                </a:lnTo>
                <a:lnTo>
                  <a:pt x="353510" y="51789"/>
                </a:lnTo>
                <a:lnTo>
                  <a:pt x="354780" y="50499"/>
                </a:lnTo>
                <a:lnTo>
                  <a:pt x="355718" y="48896"/>
                </a:lnTo>
                <a:lnTo>
                  <a:pt x="356695" y="47294"/>
                </a:lnTo>
                <a:lnTo>
                  <a:pt x="357184" y="45535"/>
                </a:lnTo>
                <a:lnTo>
                  <a:pt x="357184" y="40727"/>
                </a:lnTo>
                <a:lnTo>
                  <a:pt x="356148" y="38245"/>
                </a:lnTo>
                <a:lnTo>
                  <a:pt x="352005" y="34102"/>
                </a:lnTo>
                <a:lnTo>
                  <a:pt x="349523" y="3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18864" y="5923485"/>
            <a:ext cx="2730892" cy="123825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7878221" y="6331527"/>
            <a:ext cx="551815" cy="122555"/>
          </a:xfrm>
          <a:custGeom>
            <a:avLst/>
            <a:gdLst/>
            <a:ahLst/>
            <a:cxnLst/>
            <a:rect l="l" t="t" r="r" b="b"/>
            <a:pathLst>
              <a:path w="551815" h="122554">
                <a:moveTo>
                  <a:pt x="146543" y="28845"/>
                </a:moveTo>
                <a:lnTo>
                  <a:pt x="133723" y="28845"/>
                </a:lnTo>
                <a:lnTo>
                  <a:pt x="126609" y="30839"/>
                </a:lnTo>
                <a:lnTo>
                  <a:pt x="114454" y="38773"/>
                </a:lnTo>
                <a:lnTo>
                  <a:pt x="109724" y="44284"/>
                </a:lnTo>
                <a:lnTo>
                  <a:pt x="102962" y="58394"/>
                </a:lnTo>
                <a:lnTo>
                  <a:pt x="101282" y="66524"/>
                </a:lnTo>
                <a:lnTo>
                  <a:pt x="101282" y="84973"/>
                </a:lnTo>
                <a:lnTo>
                  <a:pt x="127098" y="120033"/>
                </a:lnTo>
                <a:lnTo>
                  <a:pt x="134583" y="121948"/>
                </a:lnTo>
                <a:lnTo>
                  <a:pt x="149358" y="121948"/>
                </a:lnTo>
                <a:lnTo>
                  <a:pt x="154849" y="121010"/>
                </a:lnTo>
                <a:lnTo>
                  <a:pt x="164621" y="117219"/>
                </a:lnTo>
                <a:lnTo>
                  <a:pt x="168725" y="114561"/>
                </a:lnTo>
                <a:lnTo>
                  <a:pt x="173633" y="109519"/>
                </a:lnTo>
                <a:lnTo>
                  <a:pt x="137671" y="109519"/>
                </a:lnTo>
                <a:lnTo>
                  <a:pt x="132765" y="108307"/>
                </a:lnTo>
                <a:lnTo>
                  <a:pt x="115118" y="79735"/>
                </a:lnTo>
                <a:lnTo>
                  <a:pt x="111131" y="79735"/>
                </a:lnTo>
                <a:lnTo>
                  <a:pt x="111131" y="67775"/>
                </a:lnTo>
                <a:lnTo>
                  <a:pt x="115118" y="67775"/>
                </a:lnTo>
                <a:lnTo>
                  <a:pt x="115118" y="64922"/>
                </a:lnTo>
                <a:lnTo>
                  <a:pt x="136342" y="41275"/>
                </a:lnTo>
                <a:lnTo>
                  <a:pt x="170892" y="41275"/>
                </a:lnTo>
                <a:lnTo>
                  <a:pt x="164484" y="35294"/>
                </a:lnTo>
                <a:lnTo>
                  <a:pt x="160321" y="32754"/>
                </a:lnTo>
                <a:lnTo>
                  <a:pt x="151175" y="29627"/>
                </a:lnTo>
                <a:lnTo>
                  <a:pt x="146543" y="28845"/>
                </a:lnTo>
                <a:close/>
              </a:path>
              <a:path w="551815" h="122554">
                <a:moveTo>
                  <a:pt x="16650" y="0"/>
                </a:moveTo>
                <a:lnTo>
                  <a:pt x="0" y="0"/>
                </a:lnTo>
                <a:lnTo>
                  <a:pt x="43385" y="70589"/>
                </a:lnTo>
                <a:lnTo>
                  <a:pt x="43385" y="120072"/>
                </a:lnTo>
                <a:lnTo>
                  <a:pt x="57925" y="120072"/>
                </a:lnTo>
                <a:lnTo>
                  <a:pt x="57925" y="70589"/>
                </a:lnTo>
                <a:lnTo>
                  <a:pt x="66862" y="56049"/>
                </a:lnTo>
                <a:lnTo>
                  <a:pt x="49952" y="56049"/>
                </a:lnTo>
                <a:lnTo>
                  <a:pt x="16650" y="0"/>
                </a:lnTo>
                <a:close/>
              </a:path>
              <a:path w="551815" h="122554">
                <a:moveTo>
                  <a:pt x="165774" y="95448"/>
                </a:moveTo>
                <a:lnTo>
                  <a:pt x="146895" y="109519"/>
                </a:lnTo>
                <a:lnTo>
                  <a:pt x="173633" y="109519"/>
                </a:lnTo>
                <a:lnTo>
                  <a:pt x="175369" y="107721"/>
                </a:lnTo>
                <a:lnTo>
                  <a:pt x="177734" y="103734"/>
                </a:lnTo>
                <a:lnTo>
                  <a:pt x="179141" y="99200"/>
                </a:lnTo>
                <a:lnTo>
                  <a:pt x="165774" y="95448"/>
                </a:lnTo>
                <a:close/>
              </a:path>
              <a:path w="551815" h="122554">
                <a:moveTo>
                  <a:pt x="115118" y="67775"/>
                </a:moveTo>
                <a:lnTo>
                  <a:pt x="111131" y="67775"/>
                </a:lnTo>
                <a:lnTo>
                  <a:pt x="111131" y="79735"/>
                </a:lnTo>
                <a:lnTo>
                  <a:pt x="115118" y="79735"/>
                </a:lnTo>
                <a:lnTo>
                  <a:pt x="115118" y="67775"/>
                </a:lnTo>
                <a:close/>
              </a:path>
              <a:path w="551815" h="122554">
                <a:moveTo>
                  <a:pt x="170892" y="41275"/>
                </a:moveTo>
                <a:lnTo>
                  <a:pt x="146856" y="41275"/>
                </a:lnTo>
                <a:lnTo>
                  <a:pt x="151195" y="42428"/>
                </a:lnTo>
                <a:lnTo>
                  <a:pt x="158582" y="47040"/>
                </a:lnTo>
                <a:lnTo>
                  <a:pt x="161435" y="50186"/>
                </a:lnTo>
                <a:lnTo>
                  <a:pt x="163429" y="54173"/>
                </a:lnTo>
                <a:lnTo>
                  <a:pt x="165461" y="58160"/>
                </a:lnTo>
                <a:lnTo>
                  <a:pt x="166477" y="62694"/>
                </a:lnTo>
                <a:lnTo>
                  <a:pt x="166477" y="67775"/>
                </a:lnTo>
                <a:lnTo>
                  <a:pt x="115118" y="67775"/>
                </a:lnTo>
                <a:lnTo>
                  <a:pt x="115118" y="79735"/>
                </a:lnTo>
                <a:lnTo>
                  <a:pt x="180548" y="79735"/>
                </a:lnTo>
                <a:lnTo>
                  <a:pt x="180462" y="64922"/>
                </a:lnTo>
                <a:lnTo>
                  <a:pt x="179434" y="58394"/>
                </a:lnTo>
                <a:lnTo>
                  <a:pt x="174979" y="46903"/>
                </a:lnTo>
                <a:lnTo>
                  <a:pt x="171988" y="42291"/>
                </a:lnTo>
                <a:lnTo>
                  <a:pt x="170892" y="41275"/>
                </a:lnTo>
                <a:close/>
              </a:path>
              <a:path w="551815" h="122554">
                <a:moveTo>
                  <a:pt x="101311" y="0"/>
                </a:moveTo>
                <a:lnTo>
                  <a:pt x="84660" y="0"/>
                </a:lnTo>
                <a:lnTo>
                  <a:pt x="51359" y="56049"/>
                </a:lnTo>
                <a:lnTo>
                  <a:pt x="66862" y="56049"/>
                </a:lnTo>
                <a:lnTo>
                  <a:pt x="101311" y="0"/>
                </a:lnTo>
                <a:close/>
              </a:path>
              <a:path w="551815" h="122554">
                <a:moveTo>
                  <a:pt x="264434" y="41040"/>
                </a:moveTo>
                <a:lnTo>
                  <a:pt x="242910" y="41040"/>
                </a:lnTo>
                <a:lnTo>
                  <a:pt x="247659" y="42643"/>
                </a:lnTo>
                <a:lnTo>
                  <a:pt x="250786" y="45848"/>
                </a:lnTo>
                <a:lnTo>
                  <a:pt x="253952" y="49053"/>
                </a:lnTo>
                <a:lnTo>
                  <a:pt x="255535" y="53548"/>
                </a:lnTo>
                <a:lnTo>
                  <a:pt x="255535" y="62029"/>
                </a:lnTo>
                <a:lnTo>
                  <a:pt x="242226" y="66778"/>
                </a:lnTo>
                <a:lnTo>
                  <a:pt x="237790" y="67306"/>
                </a:lnTo>
                <a:lnTo>
                  <a:pt x="198391" y="85168"/>
                </a:lnTo>
                <a:lnTo>
                  <a:pt x="197375" y="100373"/>
                </a:lnTo>
                <a:lnTo>
                  <a:pt x="198743" y="105376"/>
                </a:lnTo>
                <a:lnTo>
                  <a:pt x="204215" y="113623"/>
                </a:lnTo>
                <a:lnTo>
                  <a:pt x="207909" y="116769"/>
                </a:lnTo>
                <a:lnTo>
                  <a:pt x="217211" y="121108"/>
                </a:lnTo>
                <a:lnTo>
                  <a:pt x="222390" y="122183"/>
                </a:lnTo>
                <a:lnTo>
                  <a:pt x="233334" y="122183"/>
                </a:lnTo>
                <a:lnTo>
                  <a:pt x="253931" y="109753"/>
                </a:lnTo>
                <a:lnTo>
                  <a:pt x="224696" y="109753"/>
                </a:lnTo>
                <a:lnTo>
                  <a:pt x="220143" y="108542"/>
                </a:lnTo>
                <a:lnTo>
                  <a:pt x="216547" y="106118"/>
                </a:lnTo>
                <a:lnTo>
                  <a:pt x="212990" y="103656"/>
                </a:lnTo>
                <a:lnTo>
                  <a:pt x="211211" y="100021"/>
                </a:lnTo>
                <a:lnTo>
                  <a:pt x="211211" y="91696"/>
                </a:lnTo>
                <a:lnTo>
                  <a:pt x="237419" y="79266"/>
                </a:lnTo>
                <a:lnTo>
                  <a:pt x="239842" y="78954"/>
                </a:lnTo>
                <a:lnTo>
                  <a:pt x="255535" y="74810"/>
                </a:lnTo>
                <a:lnTo>
                  <a:pt x="269372" y="74810"/>
                </a:lnTo>
                <a:lnTo>
                  <a:pt x="269364" y="53548"/>
                </a:lnTo>
                <a:lnTo>
                  <a:pt x="268199" y="47880"/>
                </a:lnTo>
                <a:lnTo>
                  <a:pt x="264434" y="41040"/>
                </a:lnTo>
                <a:close/>
              </a:path>
              <a:path w="551815" h="122554">
                <a:moveTo>
                  <a:pt x="269372" y="107877"/>
                </a:moveTo>
                <a:lnTo>
                  <a:pt x="255535" y="107877"/>
                </a:lnTo>
                <a:lnTo>
                  <a:pt x="255535" y="120072"/>
                </a:lnTo>
                <a:lnTo>
                  <a:pt x="269372" y="120072"/>
                </a:lnTo>
                <a:lnTo>
                  <a:pt x="269372" y="107877"/>
                </a:lnTo>
                <a:close/>
              </a:path>
              <a:path w="551815" h="122554">
                <a:moveTo>
                  <a:pt x="269372" y="74810"/>
                </a:moveTo>
                <a:lnTo>
                  <a:pt x="255535" y="74810"/>
                </a:lnTo>
                <a:lnTo>
                  <a:pt x="255535" y="91227"/>
                </a:lnTo>
                <a:lnTo>
                  <a:pt x="254558" y="94803"/>
                </a:lnTo>
                <a:lnTo>
                  <a:pt x="252604" y="98204"/>
                </a:lnTo>
                <a:lnTo>
                  <a:pt x="250688" y="101604"/>
                </a:lnTo>
                <a:lnTo>
                  <a:pt x="247835" y="104379"/>
                </a:lnTo>
                <a:lnTo>
                  <a:pt x="240292" y="108679"/>
                </a:lnTo>
                <a:lnTo>
                  <a:pt x="235679" y="109753"/>
                </a:lnTo>
                <a:lnTo>
                  <a:pt x="253931" y="109753"/>
                </a:lnTo>
                <a:lnTo>
                  <a:pt x="254832" y="107877"/>
                </a:lnTo>
                <a:lnTo>
                  <a:pt x="269372" y="107877"/>
                </a:lnTo>
                <a:lnTo>
                  <a:pt x="269372" y="74810"/>
                </a:lnTo>
                <a:close/>
              </a:path>
              <a:path w="551815" h="122554">
                <a:moveTo>
                  <a:pt x="238963" y="28845"/>
                </a:moveTo>
                <a:lnTo>
                  <a:pt x="231536" y="28845"/>
                </a:lnTo>
                <a:lnTo>
                  <a:pt x="226924" y="29470"/>
                </a:lnTo>
                <a:lnTo>
                  <a:pt x="199955" y="49952"/>
                </a:lnTo>
                <a:lnTo>
                  <a:pt x="213088" y="54642"/>
                </a:lnTo>
                <a:lnTo>
                  <a:pt x="214612" y="51359"/>
                </a:lnTo>
                <a:lnTo>
                  <a:pt x="217250" y="48271"/>
                </a:lnTo>
                <a:lnTo>
                  <a:pt x="224755" y="42486"/>
                </a:lnTo>
                <a:lnTo>
                  <a:pt x="229934" y="41040"/>
                </a:lnTo>
                <a:lnTo>
                  <a:pt x="264434" y="41040"/>
                </a:lnTo>
                <a:lnTo>
                  <a:pt x="263509" y="39359"/>
                </a:lnTo>
                <a:lnTo>
                  <a:pt x="260558" y="36174"/>
                </a:lnTo>
                <a:lnTo>
                  <a:pt x="253432" y="31933"/>
                </a:lnTo>
                <a:lnTo>
                  <a:pt x="249829" y="30565"/>
                </a:lnTo>
                <a:lnTo>
                  <a:pt x="246037" y="29900"/>
                </a:lnTo>
                <a:lnTo>
                  <a:pt x="242285" y="29197"/>
                </a:lnTo>
                <a:lnTo>
                  <a:pt x="238963" y="28845"/>
                </a:lnTo>
                <a:close/>
              </a:path>
              <a:path w="551815" h="122554">
                <a:moveTo>
                  <a:pt x="307994" y="30018"/>
                </a:moveTo>
                <a:lnTo>
                  <a:pt x="294626" y="30018"/>
                </a:lnTo>
                <a:lnTo>
                  <a:pt x="294626" y="120072"/>
                </a:lnTo>
                <a:lnTo>
                  <a:pt x="308463" y="120072"/>
                </a:lnTo>
                <a:lnTo>
                  <a:pt x="308463" y="59020"/>
                </a:lnTo>
                <a:lnTo>
                  <a:pt x="309440" y="55404"/>
                </a:lnTo>
                <a:lnTo>
                  <a:pt x="313388" y="49033"/>
                </a:lnTo>
                <a:lnTo>
                  <a:pt x="316085" y="46532"/>
                </a:lnTo>
                <a:lnTo>
                  <a:pt x="321564" y="43620"/>
                </a:lnTo>
                <a:lnTo>
                  <a:pt x="307994" y="43620"/>
                </a:lnTo>
                <a:lnTo>
                  <a:pt x="307994" y="30018"/>
                </a:lnTo>
                <a:close/>
              </a:path>
              <a:path w="551815" h="122554">
                <a:moveTo>
                  <a:pt x="333400" y="28611"/>
                </a:moveTo>
                <a:lnTo>
                  <a:pt x="326990" y="28611"/>
                </a:lnTo>
                <a:lnTo>
                  <a:pt x="322113" y="30018"/>
                </a:lnTo>
                <a:lnTo>
                  <a:pt x="313544" y="35548"/>
                </a:lnTo>
                <a:lnTo>
                  <a:pt x="310573" y="39164"/>
                </a:lnTo>
                <a:lnTo>
                  <a:pt x="308932" y="43620"/>
                </a:lnTo>
                <a:lnTo>
                  <a:pt x="321564" y="43620"/>
                </a:lnTo>
                <a:lnTo>
                  <a:pt x="322925" y="42897"/>
                </a:lnTo>
                <a:lnTo>
                  <a:pt x="326833" y="41978"/>
                </a:lnTo>
                <a:lnTo>
                  <a:pt x="339653" y="41978"/>
                </a:lnTo>
                <a:lnTo>
                  <a:pt x="339653" y="28845"/>
                </a:lnTo>
                <a:lnTo>
                  <a:pt x="338872" y="28767"/>
                </a:lnTo>
                <a:lnTo>
                  <a:pt x="337719" y="28708"/>
                </a:lnTo>
                <a:lnTo>
                  <a:pt x="333400" y="28611"/>
                </a:lnTo>
                <a:close/>
              </a:path>
              <a:path w="551815" h="122554">
                <a:moveTo>
                  <a:pt x="339653" y="41978"/>
                </a:moveTo>
                <a:lnTo>
                  <a:pt x="333048" y="41978"/>
                </a:lnTo>
                <a:lnTo>
                  <a:pt x="334787" y="42115"/>
                </a:lnTo>
                <a:lnTo>
                  <a:pt x="336429" y="42388"/>
                </a:lnTo>
                <a:lnTo>
                  <a:pt x="338110" y="42623"/>
                </a:lnTo>
                <a:lnTo>
                  <a:pt x="339184" y="42799"/>
                </a:lnTo>
                <a:lnTo>
                  <a:pt x="339653" y="42916"/>
                </a:lnTo>
                <a:lnTo>
                  <a:pt x="339653" y="41978"/>
                </a:lnTo>
                <a:close/>
              </a:path>
              <a:path w="551815" h="122554">
                <a:moveTo>
                  <a:pt x="369032" y="99904"/>
                </a:moveTo>
                <a:lnTo>
                  <a:pt x="363247" y="99904"/>
                </a:lnTo>
                <a:lnTo>
                  <a:pt x="360765" y="100940"/>
                </a:lnTo>
                <a:lnTo>
                  <a:pt x="356622" y="105083"/>
                </a:lnTo>
                <a:lnTo>
                  <a:pt x="355586" y="107565"/>
                </a:lnTo>
                <a:lnTo>
                  <a:pt x="355586" y="113349"/>
                </a:lnTo>
                <a:lnTo>
                  <a:pt x="356622" y="115831"/>
                </a:lnTo>
                <a:lnTo>
                  <a:pt x="360765" y="119975"/>
                </a:lnTo>
                <a:lnTo>
                  <a:pt x="363247" y="121010"/>
                </a:lnTo>
                <a:lnTo>
                  <a:pt x="368094" y="121010"/>
                </a:lnTo>
                <a:lnTo>
                  <a:pt x="369852" y="120541"/>
                </a:lnTo>
                <a:lnTo>
                  <a:pt x="373018" y="118626"/>
                </a:lnTo>
                <a:lnTo>
                  <a:pt x="374289" y="117336"/>
                </a:lnTo>
                <a:lnTo>
                  <a:pt x="375227" y="115734"/>
                </a:lnTo>
                <a:lnTo>
                  <a:pt x="376204" y="114131"/>
                </a:lnTo>
                <a:lnTo>
                  <a:pt x="376693" y="112372"/>
                </a:lnTo>
                <a:lnTo>
                  <a:pt x="376693" y="107565"/>
                </a:lnTo>
                <a:lnTo>
                  <a:pt x="375657" y="105083"/>
                </a:lnTo>
                <a:lnTo>
                  <a:pt x="371514" y="100940"/>
                </a:lnTo>
                <a:lnTo>
                  <a:pt x="369032" y="99904"/>
                </a:lnTo>
                <a:close/>
              </a:path>
              <a:path w="551815" h="122554">
                <a:moveTo>
                  <a:pt x="369032" y="33066"/>
                </a:moveTo>
                <a:lnTo>
                  <a:pt x="363247" y="33066"/>
                </a:lnTo>
                <a:lnTo>
                  <a:pt x="360765" y="34102"/>
                </a:lnTo>
                <a:lnTo>
                  <a:pt x="356622" y="38245"/>
                </a:lnTo>
                <a:lnTo>
                  <a:pt x="355586" y="40727"/>
                </a:lnTo>
                <a:lnTo>
                  <a:pt x="355586" y="46512"/>
                </a:lnTo>
                <a:lnTo>
                  <a:pt x="356622" y="48994"/>
                </a:lnTo>
                <a:lnTo>
                  <a:pt x="360765" y="53137"/>
                </a:lnTo>
                <a:lnTo>
                  <a:pt x="363247" y="54173"/>
                </a:lnTo>
                <a:lnTo>
                  <a:pt x="368094" y="54173"/>
                </a:lnTo>
                <a:lnTo>
                  <a:pt x="369852" y="53704"/>
                </a:lnTo>
                <a:lnTo>
                  <a:pt x="373018" y="51789"/>
                </a:lnTo>
                <a:lnTo>
                  <a:pt x="374289" y="50499"/>
                </a:lnTo>
                <a:lnTo>
                  <a:pt x="375227" y="48896"/>
                </a:lnTo>
                <a:lnTo>
                  <a:pt x="376204" y="47294"/>
                </a:lnTo>
                <a:lnTo>
                  <a:pt x="376693" y="45535"/>
                </a:lnTo>
                <a:lnTo>
                  <a:pt x="376693" y="40727"/>
                </a:lnTo>
                <a:lnTo>
                  <a:pt x="375657" y="38245"/>
                </a:lnTo>
                <a:lnTo>
                  <a:pt x="371514" y="34102"/>
                </a:lnTo>
                <a:lnTo>
                  <a:pt x="369032" y="33066"/>
                </a:lnTo>
                <a:close/>
              </a:path>
              <a:path w="551815" h="122554">
                <a:moveTo>
                  <a:pt x="464373" y="0"/>
                </a:moveTo>
                <a:lnTo>
                  <a:pt x="449833" y="0"/>
                </a:lnTo>
                <a:lnTo>
                  <a:pt x="449833" y="120072"/>
                </a:lnTo>
                <a:lnTo>
                  <a:pt x="464373" y="120072"/>
                </a:lnTo>
                <a:lnTo>
                  <a:pt x="464373" y="0"/>
                </a:lnTo>
                <a:close/>
              </a:path>
              <a:path w="551815" h="122554">
                <a:moveTo>
                  <a:pt x="508066" y="0"/>
                </a:moveTo>
                <a:lnTo>
                  <a:pt x="493526" y="0"/>
                </a:lnTo>
                <a:lnTo>
                  <a:pt x="493526" y="120072"/>
                </a:lnTo>
                <a:lnTo>
                  <a:pt x="508066" y="120072"/>
                </a:lnTo>
                <a:lnTo>
                  <a:pt x="508066" y="0"/>
                </a:lnTo>
                <a:close/>
              </a:path>
              <a:path w="551815" h="122554">
                <a:moveTo>
                  <a:pt x="551759" y="0"/>
                </a:moveTo>
                <a:lnTo>
                  <a:pt x="537219" y="0"/>
                </a:lnTo>
                <a:lnTo>
                  <a:pt x="537219" y="120072"/>
                </a:lnTo>
                <a:lnTo>
                  <a:pt x="551759" y="120072"/>
                </a:lnTo>
                <a:lnTo>
                  <a:pt x="551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83380" y="6113318"/>
            <a:ext cx="2353422" cy="15009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06953" y="5102599"/>
            <a:ext cx="2122745" cy="247483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768525" y="5626100"/>
            <a:ext cx="1739900" cy="12700"/>
          </a:xfrm>
          <a:custGeom>
            <a:avLst/>
            <a:gdLst/>
            <a:ahLst/>
            <a:cxnLst/>
            <a:rect l="l" t="t" r="r" b="b"/>
            <a:pathLst>
              <a:path w="1739900" h="12700">
                <a:moveTo>
                  <a:pt x="1739900" y="0"/>
                </a:moveTo>
                <a:lnTo>
                  <a:pt x="0" y="0"/>
                </a:lnTo>
                <a:lnTo>
                  <a:pt x="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757740" y="5925127"/>
            <a:ext cx="357505" cy="122555"/>
          </a:xfrm>
          <a:custGeom>
            <a:avLst/>
            <a:gdLst/>
            <a:ahLst/>
            <a:cxnLst/>
            <a:rect l="l" t="t" r="r" b="b"/>
            <a:pathLst>
              <a:path w="357505" h="122554">
                <a:moveTo>
                  <a:pt x="49952" y="0"/>
                </a:moveTo>
                <a:lnTo>
                  <a:pt x="0" y="0"/>
                </a:lnTo>
                <a:lnTo>
                  <a:pt x="0" y="120072"/>
                </a:lnTo>
                <a:lnTo>
                  <a:pt x="14540" y="120072"/>
                </a:lnTo>
                <a:lnTo>
                  <a:pt x="14540" y="73169"/>
                </a:lnTo>
                <a:lnTo>
                  <a:pt x="7973" y="73169"/>
                </a:lnTo>
                <a:lnTo>
                  <a:pt x="7973" y="60036"/>
                </a:lnTo>
                <a:lnTo>
                  <a:pt x="14540" y="60036"/>
                </a:lnTo>
                <a:lnTo>
                  <a:pt x="14540" y="12898"/>
                </a:lnTo>
                <a:lnTo>
                  <a:pt x="74441" y="12898"/>
                </a:lnTo>
                <a:lnTo>
                  <a:pt x="74146" y="12331"/>
                </a:lnTo>
                <a:lnTo>
                  <a:pt x="69690" y="7973"/>
                </a:lnTo>
                <a:lnTo>
                  <a:pt x="57652" y="1602"/>
                </a:lnTo>
                <a:lnTo>
                  <a:pt x="49952" y="0"/>
                </a:lnTo>
                <a:close/>
              </a:path>
              <a:path w="357505" h="122554">
                <a:moveTo>
                  <a:pt x="56518" y="66133"/>
                </a:moveTo>
                <a:lnTo>
                  <a:pt x="40102" y="66133"/>
                </a:lnTo>
                <a:lnTo>
                  <a:pt x="69182" y="120072"/>
                </a:lnTo>
                <a:lnTo>
                  <a:pt x="86067" y="120072"/>
                </a:lnTo>
                <a:lnTo>
                  <a:pt x="60372" y="73169"/>
                </a:lnTo>
                <a:lnTo>
                  <a:pt x="50108" y="73169"/>
                </a:lnTo>
                <a:lnTo>
                  <a:pt x="57749" y="71625"/>
                </a:lnTo>
                <a:lnTo>
                  <a:pt x="59135" y="70910"/>
                </a:lnTo>
                <a:lnTo>
                  <a:pt x="56518" y="66133"/>
                </a:lnTo>
                <a:close/>
              </a:path>
              <a:path w="357505" h="122554">
                <a:moveTo>
                  <a:pt x="14540" y="60036"/>
                </a:moveTo>
                <a:lnTo>
                  <a:pt x="7973" y="60036"/>
                </a:lnTo>
                <a:lnTo>
                  <a:pt x="7973" y="73169"/>
                </a:lnTo>
                <a:lnTo>
                  <a:pt x="14540" y="73169"/>
                </a:lnTo>
                <a:lnTo>
                  <a:pt x="14540" y="60036"/>
                </a:lnTo>
                <a:close/>
              </a:path>
              <a:path w="357505" h="122554">
                <a:moveTo>
                  <a:pt x="74441" y="12898"/>
                </a:moveTo>
                <a:lnTo>
                  <a:pt x="46590" y="12898"/>
                </a:lnTo>
                <a:lnTo>
                  <a:pt x="51808" y="13895"/>
                </a:lnTo>
                <a:lnTo>
                  <a:pt x="59704" y="17842"/>
                </a:lnTo>
                <a:lnTo>
                  <a:pt x="62576" y="20617"/>
                </a:lnTo>
                <a:lnTo>
                  <a:pt x="66172" y="27809"/>
                </a:lnTo>
                <a:lnTo>
                  <a:pt x="67071" y="32011"/>
                </a:lnTo>
                <a:lnTo>
                  <a:pt x="67071" y="41626"/>
                </a:lnTo>
                <a:lnTo>
                  <a:pt x="46747" y="60036"/>
                </a:lnTo>
                <a:lnTo>
                  <a:pt x="14540" y="60036"/>
                </a:lnTo>
                <a:lnTo>
                  <a:pt x="14540" y="73169"/>
                </a:lnTo>
                <a:lnTo>
                  <a:pt x="43895" y="73169"/>
                </a:lnTo>
                <a:lnTo>
                  <a:pt x="40102" y="66133"/>
                </a:lnTo>
                <a:lnTo>
                  <a:pt x="68327" y="66133"/>
                </a:lnTo>
                <a:lnTo>
                  <a:pt x="69710" y="65410"/>
                </a:lnTo>
                <a:lnTo>
                  <a:pt x="74146" y="61111"/>
                </a:lnTo>
                <a:lnTo>
                  <a:pt x="79931" y="50167"/>
                </a:lnTo>
                <a:lnTo>
                  <a:pt x="81377" y="43893"/>
                </a:lnTo>
                <a:lnTo>
                  <a:pt x="81377" y="29744"/>
                </a:lnTo>
                <a:lnTo>
                  <a:pt x="79931" y="23432"/>
                </a:lnTo>
                <a:lnTo>
                  <a:pt x="74441" y="12898"/>
                </a:lnTo>
                <a:close/>
              </a:path>
              <a:path w="357505" h="122554">
                <a:moveTo>
                  <a:pt x="59135" y="70910"/>
                </a:moveTo>
                <a:lnTo>
                  <a:pt x="57749" y="71625"/>
                </a:lnTo>
                <a:lnTo>
                  <a:pt x="50108" y="73169"/>
                </a:lnTo>
                <a:lnTo>
                  <a:pt x="60372" y="73169"/>
                </a:lnTo>
                <a:lnTo>
                  <a:pt x="59135" y="70910"/>
                </a:lnTo>
                <a:close/>
              </a:path>
              <a:path w="357505" h="122554">
                <a:moveTo>
                  <a:pt x="68327" y="66133"/>
                </a:moveTo>
                <a:lnTo>
                  <a:pt x="56518" y="66133"/>
                </a:lnTo>
                <a:lnTo>
                  <a:pt x="59135" y="70910"/>
                </a:lnTo>
                <a:lnTo>
                  <a:pt x="68327" y="66133"/>
                </a:lnTo>
                <a:close/>
              </a:path>
              <a:path w="357505" h="122554">
                <a:moveTo>
                  <a:pt x="147477" y="28845"/>
                </a:moveTo>
                <a:lnTo>
                  <a:pt x="131217" y="28845"/>
                </a:lnTo>
                <a:lnTo>
                  <a:pt x="124083" y="30780"/>
                </a:lnTo>
                <a:lnTo>
                  <a:pt x="98541" y="66133"/>
                </a:lnTo>
                <a:lnTo>
                  <a:pt x="98541" y="84817"/>
                </a:lnTo>
                <a:lnTo>
                  <a:pt x="124083" y="120014"/>
                </a:lnTo>
                <a:lnTo>
                  <a:pt x="131217" y="121948"/>
                </a:lnTo>
                <a:lnTo>
                  <a:pt x="147477" y="121948"/>
                </a:lnTo>
                <a:lnTo>
                  <a:pt x="154590" y="120014"/>
                </a:lnTo>
                <a:lnTo>
                  <a:pt x="166824" y="112275"/>
                </a:lnTo>
                <a:lnTo>
                  <a:pt x="169251" y="109519"/>
                </a:lnTo>
                <a:lnTo>
                  <a:pt x="133171" y="109519"/>
                </a:lnTo>
                <a:lnTo>
                  <a:pt x="128090" y="107936"/>
                </a:lnTo>
                <a:lnTo>
                  <a:pt x="120116" y="101604"/>
                </a:lnTo>
                <a:lnTo>
                  <a:pt x="117165" y="97441"/>
                </a:lnTo>
                <a:lnTo>
                  <a:pt x="113335" y="87123"/>
                </a:lnTo>
                <a:lnTo>
                  <a:pt x="112377" y="81533"/>
                </a:lnTo>
                <a:lnTo>
                  <a:pt x="112377" y="69495"/>
                </a:lnTo>
                <a:lnTo>
                  <a:pt x="133171" y="41275"/>
                </a:lnTo>
                <a:lnTo>
                  <a:pt x="169243" y="41275"/>
                </a:lnTo>
                <a:lnTo>
                  <a:pt x="166824" y="38519"/>
                </a:lnTo>
                <a:lnTo>
                  <a:pt x="154590" y="30780"/>
                </a:lnTo>
                <a:lnTo>
                  <a:pt x="147477" y="28845"/>
                </a:lnTo>
                <a:close/>
              </a:path>
              <a:path w="357505" h="122554">
                <a:moveTo>
                  <a:pt x="169243" y="41275"/>
                </a:moveTo>
                <a:lnTo>
                  <a:pt x="145522" y="41275"/>
                </a:lnTo>
                <a:lnTo>
                  <a:pt x="150603" y="42877"/>
                </a:lnTo>
                <a:lnTo>
                  <a:pt x="158577" y="49287"/>
                </a:lnTo>
                <a:lnTo>
                  <a:pt x="161528" y="53489"/>
                </a:lnTo>
                <a:lnTo>
                  <a:pt x="165358" y="63886"/>
                </a:lnTo>
                <a:lnTo>
                  <a:pt x="166316" y="69495"/>
                </a:lnTo>
                <a:lnTo>
                  <a:pt x="166316" y="81533"/>
                </a:lnTo>
                <a:lnTo>
                  <a:pt x="145522" y="109519"/>
                </a:lnTo>
                <a:lnTo>
                  <a:pt x="169251" y="109519"/>
                </a:lnTo>
                <a:lnTo>
                  <a:pt x="171593" y="106861"/>
                </a:lnTo>
                <a:lnTo>
                  <a:pt x="174993" y="99904"/>
                </a:lnTo>
                <a:lnTo>
                  <a:pt x="178433" y="92946"/>
                </a:lnTo>
                <a:lnTo>
                  <a:pt x="180153" y="84817"/>
                </a:lnTo>
                <a:lnTo>
                  <a:pt x="180153" y="66133"/>
                </a:lnTo>
                <a:lnTo>
                  <a:pt x="178433" y="57945"/>
                </a:lnTo>
                <a:lnTo>
                  <a:pt x="174993" y="50948"/>
                </a:lnTo>
                <a:lnTo>
                  <a:pt x="171593" y="43952"/>
                </a:lnTo>
                <a:lnTo>
                  <a:pt x="169243" y="41275"/>
                </a:lnTo>
                <a:close/>
              </a:path>
              <a:path w="357505" h="122554">
                <a:moveTo>
                  <a:pt x="215110" y="0"/>
                </a:moveTo>
                <a:lnTo>
                  <a:pt x="201274" y="0"/>
                </a:lnTo>
                <a:lnTo>
                  <a:pt x="201274" y="120072"/>
                </a:lnTo>
                <a:lnTo>
                  <a:pt x="215110" y="120072"/>
                </a:lnTo>
                <a:lnTo>
                  <a:pt x="215110" y="0"/>
                </a:lnTo>
                <a:close/>
              </a:path>
              <a:path w="357505" h="122554">
                <a:moveTo>
                  <a:pt x="281493" y="28845"/>
                </a:moveTo>
                <a:lnTo>
                  <a:pt x="268673" y="28845"/>
                </a:lnTo>
                <a:lnTo>
                  <a:pt x="261559" y="30839"/>
                </a:lnTo>
                <a:lnTo>
                  <a:pt x="249403" y="38773"/>
                </a:lnTo>
                <a:lnTo>
                  <a:pt x="244674" y="44284"/>
                </a:lnTo>
                <a:lnTo>
                  <a:pt x="237912" y="58394"/>
                </a:lnTo>
                <a:lnTo>
                  <a:pt x="236231" y="66524"/>
                </a:lnTo>
                <a:lnTo>
                  <a:pt x="236231" y="84973"/>
                </a:lnTo>
                <a:lnTo>
                  <a:pt x="262048" y="120033"/>
                </a:lnTo>
                <a:lnTo>
                  <a:pt x="269533" y="121948"/>
                </a:lnTo>
                <a:lnTo>
                  <a:pt x="284307" y="121948"/>
                </a:lnTo>
                <a:lnTo>
                  <a:pt x="289799" y="121010"/>
                </a:lnTo>
                <a:lnTo>
                  <a:pt x="299571" y="117219"/>
                </a:lnTo>
                <a:lnTo>
                  <a:pt x="303675" y="114561"/>
                </a:lnTo>
                <a:lnTo>
                  <a:pt x="308583" y="109519"/>
                </a:lnTo>
                <a:lnTo>
                  <a:pt x="272621" y="109519"/>
                </a:lnTo>
                <a:lnTo>
                  <a:pt x="267715" y="108307"/>
                </a:lnTo>
                <a:lnTo>
                  <a:pt x="250068" y="79735"/>
                </a:lnTo>
                <a:lnTo>
                  <a:pt x="246081" y="79735"/>
                </a:lnTo>
                <a:lnTo>
                  <a:pt x="246081" y="67775"/>
                </a:lnTo>
                <a:lnTo>
                  <a:pt x="250068" y="67775"/>
                </a:lnTo>
                <a:lnTo>
                  <a:pt x="250068" y="64922"/>
                </a:lnTo>
                <a:lnTo>
                  <a:pt x="271292" y="41275"/>
                </a:lnTo>
                <a:lnTo>
                  <a:pt x="305842" y="41275"/>
                </a:lnTo>
                <a:lnTo>
                  <a:pt x="299434" y="35294"/>
                </a:lnTo>
                <a:lnTo>
                  <a:pt x="295271" y="32754"/>
                </a:lnTo>
                <a:lnTo>
                  <a:pt x="286125" y="29627"/>
                </a:lnTo>
                <a:lnTo>
                  <a:pt x="281493" y="28845"/>
                </a:lnTo>
                <a:close/>
              </a:path>
              <a:path w="357505" h="122554">
                <a:moveTo>
                  <a:pt x="300724" y="95448"/>
                </a:moveTo>
                <a:lnTo>
                  <a:pt x="281845" y="109519"/>
                </a:lnTo>
                <a:lnTo>
                  <a:pt x="308583" y="109519"/>
                </a:lnTo>
                <a:lnTo>
                  <a:pt x="310319" y="107721"/>
                </a:lnTo>
                <a:lnTo>
                  <a:pt x="312684" y="103734"/>
                </a:lnTo>
                <a:lnTo>
                  <a:pt x="314091" y="99200"/>
                </a:lnTo>
                <a:lnTo>
                  <a:pt x="300724" y="95448"/>
                </a:lnTo>
                <a:close/>
              </a:path>
              <a:path w="357505" h="122554">
                <a:moveTo>
                  <a:pt x="250068" y="67775"/>
                </a:moveTo>
                <a:lnTo>
                  <a:pt x="246081" y="67775"/>
                </a:lnTo>
                <a:lnTo>
                  <a:pt x="246081" y="79735"/>
                </a:lnTo>
                <a:lnTo>
                  <a:pt x="250068" y="79735"/>
                </a:lnTo>
                <a:lnTo>
                  <a:pt x="250068" y="67775"/>
                </a:lnTo>
                <a:close/>
              </a:path>
              <a:path w="357505" h="122554">
                <a:moveTo>
                  <a:pt x="305842" y="41275"/>
                </a:moveTo>
                <a:lnTo>
                  <a:pt x="281806" y="41275"/>
                </a:lnTo>
                <a:lnTo>
                  <a:pt x="286145" y="42428"/>
                </a:lnTo>
                <a:lnTo>
                  <a:pt x="293532" y="47040"/>
                </a:lnTo>
                <a:lnTo>
                  <a:pt x="296385" y="50186"/>
                </a:lnTo>
                <a:lnTo>
                  <a:pt x="298378" y="54173"/>
                </a:lnTo>
                <a:lnTo>
                  <a:pt x="300411" y="58160"/>
                </a:lnTo>
                <a:lnTo>
                  <a:pt x="301427" y="62694"/>
                </a:lnTo>
                <a:lnTo>
                  <a:pt x="301427" y="67775"/>
                </a:lnTo>
                <a:lnTo>
                  <a:pt x="250068" y="67775"/>
                </a:lnTo>
                <a:lnTo>
                  <a:pt x="250068" y="79735"/>
                </a:lnTo>
                <a:lnTo>
                  <a:pt x="315498" y="79735"/>
                </a:lnTo>
                <a:lnTo>
                  <a:pt x="315412" y="64922"/>
                </a:lnTo>
                <a:lnTo>
                  <a:pt x="314384" y="58394"/>
                </a:lnTo>
                <a:lnTo>
                  <a:pt x="309928" y="46903"/>
                </a:lnTo>
                <a:lnTo>
                  <a:pt x="306938" y="42291"/>
                </a:lnTo>
                <a:lnTo>
                  <a:pt x="305842" y="41275"/>
                </a:lnTo>
                <a:close/>
              </a:path>
              <a:path w="357505" h="122554">
                <a:moveTo>
                  <a:pt x="349523" y="99904"/>
                </a:moveTo>
                <a:lnTo>
                  <a:pt x="343738" y="99904"/>
                </a:lnTo>
                <a:lnTo>
                  <a:pt x="341256" y="100940"/>
                </a:lnTo>
                <a:lnTo>
                  <a:pt x="337113" y="105083"/>
                </a:lnTo>
                <a:lnTo>
                  <a:pt x="336077" y="107565"/>
                </a:lnTo>
                <a:lnTo>
                  <a:pt x="336077" y="113349"/>
                </a:lnTo>
                <a:lnTo>
                  <a:pt x="337113" y="115831"/>
                </a:lnTo>
                <a:lnTo>
                  <a:pt x="341256" y="119975"/>
                </a:lnTo>
                <a:lnTo>
                  <a:pt x="343738" y="121010"/>
                </a:lnTo>
                <a:lnTo>
                  <a:pt x="348585" y="121010"/>
                </a:lnTo>
                <a:lnTo>
                  <a:pt x="350344" y="120541"/>
                </a:lnTo>
                <a:lnTo>
                  <a:pt x="353510" y="118626"/>
                </a:lnTo>
                <a:lnTo>
                  <a:pt x="354780" y="117336"/>
                </a:lnTo>
                <a:lnTo>
                  <a:pt x="355718" y="115734"/>
                </a:lnTo>
                <a:lnTo>
                  <a:pt x="356695" y="114131"/>
                </a:lnTo>
                <a:lnTo>
                  <a:pt x="357184" y="112372"/>
                </a:lnTo>
                <a:lnTo>
                  <a:pt x="357184" y="107565"/>
                </a:lnTo>
                <a:lnTo>
                  <a:pt x="356148" y="105083"/>
                </a:lnTo>
                <a:lnTo>
                  <a:pt x="352005" y="100940"/>
                </a:lnTo>
                <a:lnTo>
                  <a:pt x="349523" y="99904"/>
                </a:lnTo>
                <a:close/>
              </a:path>
              <a:path w="357505" h="122554">
                <a:moveTo>
                  <a:pt x="349523" y="33066"/>
                </a:moveTo>
                <a:lnTo>
                  <a:pt x="343738" y="33066"/>
                </a:lnTo>
                <a:lnTo>
                  <a:pt x="341256" y="34102"/>
                </a:lnTo>
                <a:lnTo>
                  <a:pt x="337113" y="38245"/>
                </a:lnTo>
                <a:lnTo>
                  <a:pt x="336077" y="40727"/>
                </a:lnTo>
                <a:lnTo>
                  <a:pt x="336077" y="46512"/>
                </a:lnTo>
                <a:lnTo>
                  <a:pt x="337113" y="48994"/>
                </a:lnTo>
                <a:lnTo>
                  <a:pt x="341256" y="53137"/>
                </a:lnTo>
                <a:lnTo>
                  <a:pt x="343738" y="54173"/>
                </a:lnTo>
                <a:lnTo>
                  <a:pt x="348585" y="54173"/>
                </a:lnTo>
                <a:lnTo>
                  <a:pt x="350344" y="53704"/>
                </a:lnTo>
                <a:lnTo>
                  <a:pt x="353510" y="51789"/>
                </a:lnTo>
                <a:lnTo>
                  <a:pt x="354780" y="50499"/>
                </a:lnTo>
                <a:lnTo>
                  <a:pt x="355718" y="48896"/>
                </a:lnTo>
                <a:lnTo>
                  <a:pt x="356695" y="47294"/>
                </a:lnTo>
                <a:lnTo>
                  <a:pt x="357184" y="45535"/>
                </a:lnTo>
                <a:lnTo>
                  <a:pt x="357184" y="40727"/>
                </a:lnTo>
                <a:lnTo>
                  <a:pt x="356148" y="38245"/>
                </a:lnTo>
                <a:lnTo>
                  <a:pt x="352005" y="34102"/>
                </a:lnTo>
                <a:lnTo>
                  <a:pt x="349523" y="33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177041" y="5923485"/>
            <a:ext cx="1351915" cy="123825"/>
          </a:xfrm>
          <a:custGeom>
            <a:avLst/>
            <a:gdLst/>
            <a:ahLst/>
            <a:cxnLst/>
            <a:rect l="l" t="t" r="r" b="b"/>
            <a:pathLst>
              <a:path w="1351914" h="123825">
                <a:moveTo>
                  <a:pt x="14774" y="1641"/>
                </a:moveTo>
                <a:lnTo>
                  <a:pt x="0" y="1641"/>
                </a:lnTo>
                <a:lnTo>
                  <a:pt x="32832" y="121714"/>
                </a:lnTo>
                <a:lnTo>
                  <a:pt x="47841" y="121714"/>
                </a:lnTo>
                <a:lnTo>
                  <a:pt x="54011" y="99435"/>
                </a:lnTo>
                <a:lnTo>
                  <a:pt x="39867" y="99435"/>
                </a:lnTo>
                <a:lnTo>
                  <a:pt x="14774" y="1641"/>
                </a:lnTo>
                <a:close/>
              </a:path>
              <a:path w="1351914" h="123825">
                <a:moveTo>
                  <a:pt x="89394" y="26031"/>
                </a:moveTo>
                <a:lnTo>
                  <a:pt x="75279" y="26031"/>
                </a:lnTo>
                <a:lnTo>
                  <a:pt x="101780" y="121714"/>
                </a:lnTo>
                <a:lnTo>
                  <a:pt x="116789" y="121714"/>
                </a:lnTo>
                <a:lnTo>
                  <a:pt x="122881" y="99435"/>
                </a:lnTo>
                <a:lnTo>
                  <a:pt x="108581" y="99435"/>
                </a:lnTo>
                <a:lnTo>
                  <a:pt x="89394" y="26031"/>
                </a:lnTo>
                <a:close/>
              </a:path>
              <a:path w="1351914" h="123825">
                <a:moveTo>
                  <a:pt x="83019" y="1641"/>
                </a:moveTo>
                <a:lnTo>
                  <a:pt x="66602" y="1641"/>
                </a:lnTo>
                <a:lnTo>
                  <a:pt x="41040" y="99435"/>
                </a:lnTo>
                <a:lnTo>
                  <a:pt x="54011" y="99435"/>
                </a:lnTo>
                <a:lnTo>
                  <a:pt x="74341" y="26031"/>
                </a:lnTo>
                <a:lnTo>
                  <a:pt x="89394" y="26031"/>
                </a:lnTo>
                <a:lnTo>
                  <a:pt x="83019" y="1641"/>
                </a:lnTo>
                <a:close/>
              </a:path>
              <a:path w="1351914" h="123825">
                <a:moveTo>
                  <a:pt x="149621" y="1641"/>
                </a:moveTo>
                <a:lnTo>
                  <a:pt x="134847" y="1641"/>
                </a:lnTo>
                <a:lnTo>
                  <a:pt x="109753" y="99435"/>
                </a:lnTo>
                <a:lnTo>
                  <a:pt x="122881" y="99435"/>
                </a:lnTo>
                <a:lnTo>
                  <a:pt x="149621" y="1641"/>
                </a:lnTo>
                <a:close/>
              </a:path>
              <a:path w="1351914" h="123825">
                <a:moveTo>
                  <a:pt x="240204" y="1641"/>
                </a:moveTo>
                <a:lnTo>
                  <a:pt x="167738" y="1641"/>
                </a:lnTo>
                <a:lnTo>
                  <a:pt x="167738" y="121714"/>
                </a:lnTo>
                <a:lnTo>
                  <a:pt x="241142" y="121714"/>
                </a:lnTo>
                <a:lnTo>
                  <a:pt x="241142" y="108815"/>
                </a:lnTo>
                <a:lnTo>
                  <a:pt x="182278" y="108815"/>
                </a:lnTo>
                <a:lnTo>
                  <a:pt x="182278" y="68009"/>
                </a:lnTo>
                <a:lnTo>
                  <a:pt x="236451" y="68009"/>
                </a:lnTo>
                <a:lnTo>
                  <a:pt x="236451" y="55111"/>
                </a:lnTo>
                <a:lnTo>
                  <a:pt x="182278" y="55111"/>
                </a:lnTo>
                <a:lnTo>
                  <a:pt x="182278" y="14540"/>
                </a:lnTo>
                <a:lnTo>
                  <a:pt x="240204" y="14540"/>
                </a:lnTo>
                <a:lnTo>
                  <a:pt x="240204" y="1641"/>
                </a:lnTo>
                <a:close/>
              </a:path>
              <a:path w="1351914" h="123825">
                <a:moveTo>
                  <a:pt x="316754" y="1641"/>
                </a:moveTo>
                <a:lnTo>
                  <a:pt x="266411" y="1641"/>
                </a:lnTo>
                <a:lnTo>
                  <a:pt x="266411" y="121714"/>
                </a:lnTo>
                <a:lnTo>
                  <a:pt x="319255" y="121714"/>
                </a:lnTo>
                <a:lnTo>
                  <a:pt x="326936" y="120307"/>
                </a:lnTo>
                <a:lnTo>
                  <a:pt x="338740" y="114678"/>
                </a:lnTo>
                <a:lnTo>
                  <a:pt x="343059" y="110867"/>
                </a:lnTo>
                <a:lnTo>
                  <a:pt x="344227" y="108815"/>
                </a:lnTo>
                <a:lnTo>
                  <a:pt x="280951" y="108815"/>
                </a:lnTo>
                <a:lnTo>
                  <a:pt x="280951" y="67071"/>
                </a:lnTo>
                <a:lnTo>
                  <a:pt x="341513" y="67071"/>
                </a:lnTo>
                <a:lnTo>
                  <a:pt x="340538" y="66016"/>
                </a:lnTo>
                <a:lnTo>
                  <a:pt x="333111" y="61326"/>
                </a:lnTo>
                <a:lnTo>
                  <a:pt x="329418" y="60036"/>
                </a:lnTo>
                <a:lnTo>
                  <a:pt x="325744" y="59801"/>
                </a:lnTo>
                <a:lnTo>
                  <a:pt x="325744" y="58629"/>
                </a:lnTo>
                <a:lnTo>
                  <a:pt x="329183" y="57691"/>
                </a:lnTo>
                <a:lnTo>
                  <a:pt x="332369" y="56245"/>
                </a:lnTo>
                <a:lnTo>
                  <a:pt x="335143" y="54407"/>
                </a:lnTo>
                <a:lnTo>
                  <a:pt x="280951" y="54407"/>
                </a:lnTo>
                <a:lnTo>
                  <a:pt x="280951" y="14540"/>
                </a:lnTo>
                <a:lnTo>
                  <a:pt x="339586" y="14540"/>
                </a:lnTo>
                <a:lnTo>
                  <a:pt x="338564" y="12683"/>
                </a:lnTo>
                <a:lnTo>
                  <a:pt x="334519" y="8833"/>
                </a:lnTo>
                <a:lnTo>
                  <a:pt x="323653" y="3087"/>
                </a:lnTo>
                <a:lnTo>
                  <a:pt x="316754" y="1641"/>
                </a:lnTo>
                <a:close/>
              </a:path>
              <a:path w="1351914" h="123825">
                <a:moveTo>
                  <a:pt x="341513" y="67071"/>
                </a:moveTo>
                <a:lnTo>
                  <a:pt x="315738" y="67071"/>
                </a:lnTo>
                <a:lnTo>
                  <a:pt x="320272" y="68127"/>
                </a:lnTo>
                <a:lnTo>
                  <a:pt x="324102" y="70237"/>
                </a:lnTo>
                <a:lnTo>
                  <a:pt x="327932" y="72309"/>
                </a:lnTo>
                <a:lnTo>
                  <a:pt x="330884" y="75084"/>
                </a:lnTo>
                <a:lnTo>
                  <a:pt x="335027" y="82002"/>
                </a:lnTo>
                <a:lnTo>
                  <a:pt x="336062" y="85755"/>
                </a:lnTo>
                <a:lnTo>
                  <a:pt x="336062" y="95096"/>
                </a:lnTo>
                <a:lnTo>
                  <a:pt x="334049" y="99591"/>
                </a:lnTo>
                <a:lnTo>
                  <a:pt x="326037" y="106978"/>
                </a:lnTo>
                <a:lnTo>
                  <a:pt x="319294" y="108815"/>
                </a:lnTo>
                <a:lnTo>
                  <a:pt x="344227" y="108815"/>
                </a:lnTo>
                <a:lnTo>
                  <a:pt x="348531" y="101252"/>
                </a:lnTo>
                <a:lnTo>
                  <a:pt x="349899" y="95839"/>
                </a:lnTo>
                <a:lnTo>
                  <a:pt x="349899" y="83488"/>
                </a:lnTo>
                <a:lnTo>
                  <a:pt x="348648" y="78133"/>
                </a:lnTo>
                <a:lnTo>
                  <a:pt x="343645" y="69377"/>
                </a:lnTo>
                <a:lnTo>
                  <a:pt x="341513" y="67071"/>
                </a:lnTo>
                <a:close/>
              </a:path>
              <a:path w="1351914" h="123825">
                <a:moveTo>
                  <a:pt x="339586" y="14540"/>
                </a:moveTo>
                <a:lnTo>
                  <a:pt x="316363" y="14540"/>
                </a:lnTo>
                <a:lnTo>
                  <a:pt x="322187" y="16396"/>
                </a:lnTo>
                <a:lnTo>
                  <a:pt x="325861" y="20109"/>
                </a:lnTo>
                <a:lnTo>
                  <a:pt x="329535" y="23783"/>
                </a:lnTo>
                <a:lnTo>
                  <a:pt x="331372" y="28259"/>
                </a:lnTo>
                <a:lnTo>
                  <a:pt x="331372" y="37757"/>
                </a:lnTo>
                <a:lnTo>
                  <a:pt x="330317" y="41431"/>
                </a:lnTo>
                <a:lnTo>
                  <a:pt x="328206" y="44558"/>
                </a:lnTo>
                <a:lnTo>
                  <a:pt x="326135" y="47685"/>
                </a:lnTo>
                <a:lnTo>
                  <a:pt x="323320" y="50108"/>
                </a:lnTo>
                <a:lnTo>
                  <a:pt x="316246" y="53548"/>
                </a:lnTo>
                <a:lnTo>
                  <a:pt x="312298" y="54407"/>
                </a:lnTo>
                <a:lnTo>
                  <a:pt x="335143" y="54407"/>
                </a:lnTo>
                <a:lnTo>
                  <a:pt x="338271" y="52336"/>
                </a:lnTo>
                <a:lnTo>
                  <a:pt x="340655" y="49678"/>
                </a:lnTo>
                <a:lnTo>
                  <a:pt x="342453" y="46317"/>
                </a:lnTo>
                <a:lnTo>
                  <a:pt x="344290" y="42955"/>
                </a:lnTo>
                <a:lnTo>
                  <a:pt x="345209" y="38695"/>
                </a:lnTo>
                <a:lnTo>
                  <a:pt x="345209" y="27673"/>
                </a:lnTo>
                <a:lnTo>
                  <a:pt x="343880" y="22337"/>
                </a:lnTo>
                <a:lnTo>
                  <a:pt x="339586" y="14540"/>
                </a:lnTo>
                <a:close/>
              </a:path>
              <a:path w="1351914" h="123825">
                <a:moveTo>
                  <a:pt x="458920" y="1641"/>
                </a:moveTo>
                <a:lnTo>
                  <a:pt x="420225" y="1641"/>
                </a:lnTo>
                <a:lnTo>
                  <a:pt x="420225" y="121714"/>
                </a:lnTo>
                <a:lnTo>
                  <a:pt x="457278" y="121714"/>
                </a:lnTo>
                <a:lnTo>
                  <a:pt x="466080" y="121263"/>
                </a:lnTo>
                <a:lnTo>
                  <a:pt x="496180" y="108815"/>
                </a:lnTo>
                <a:lnTo>
                  <a:pt x="434765" y="108815"/>
                </a:lnTo>
                <a:lnTo>
                  <a:pt x="434765" y="14540"/>
                </a:lnTo>
                <a:lnTo>
                  <a:pt x="496527" y="14540"/>
                </a:lnTo>
                <a:lnTo>
                  <a:pt x="494673" y="12821"/>
                </a:lnTo>
                <a:lnTo>
                  <a:pt x="488821" y="8853"/>
                </a:lnTo>
                <a:lnTo>
                  <a:pt x="482291" y="5698"/>
                </a:lnTo>
                <a:lnTo>
                  <a:pt x="475131" y="3444"/>
                </a:lnTo>
                <a:lnTo>
                  <a:pt x="467341" y="2092"/>
                </a:lnTo>
                <a:lnTo>
                  <a:pt x="458920" y="1641"/>
                </a:lnTo>
                <a:close/>
              </a:path>
              <a:path w="1351914" h="123825">
                <a:moveTo>
                  <a:pt x="496527" y="14540"/>
                </a:moveTo>
                <a:lnTo>
                  <a:pt x="467363" y="14540"/>
                </a:lnTo>
                <a:lnTo>
                  <a:pt x="475199" y="16435"/>
                </a:lnTo>
                <a:lnTo>
                  <a:pt x="487785" y="23979"/>
                </a:lnTo>
                <a:lnTo>
                  <a:pt x="500430" y="61443"/>
                </a:lnTo>
                <a:lnTo>
                  <a:pt x="500129" y="68519"/>
                </a:lnTo>
                <a:lnTo>
                  <a:pt x="474496" y="106900"/>
                </a:lnTo>
                <a:lnTo>
                  <a:pt x="466268" y="108815"/>
                </a:lnTo>
                <a:lnTo>
                  <a:pt x="496180" y="108815"/>
                </a:lnTo>
                <a:lnTo>
                  <a:pt x="514083" y="70498"/>
                </a:lnTo>
                <a:lnTo>
                  <a:pt x="514501" y="61443"/>
                </a:lnTo>
                <a:lnTo>
                  <a:pt x="514087" y="52451"/>
                </a:lnTo>
                <a:lnTo>
                  <a:pt x="499799" y="17574"/>
                </a:lnTo>
                <a:lnTo>
                  <a:pt x="496527" y="14540"/>
                </a:lnTo>
                <a:close/>
              </a:path>
              <a:path w="1351914" h="123825">
                <a:moveTo>
                  <a:pt x="611356" y="1641"/>
                </a:moveTo>
                <a:lnTo>
                  <a:pt x="538890" y="1641"/>
                </a:lnTo>
                <a:lnTo>
                  <a:pt x="538890" y="121714"/>
                </a:lnTo>
                <a:lnTo>
                  <a:pt x="612294" y="121714"/>
                </a:lnTo>
                <a:lnTo>
                  <a:pt x="612294" y="108815"/>
                </a:lnTo>
                <a:lnTo>
                  <a:pt x="553430" y="108815"/>
                </a:lnTo>
                <a:lnTo>
                  <a:pt x="553430" y="68009"/>
                </a:lnTo>
                <a:lnTo>
                  <a:pt x="607604" y="68009"/>
                </a:lnTo>
                <a:lnTo>
                  <a:pt x="607604" y="55111"/>
                </a:lnTo>
                <a:lnTo>
                  <a:pt x="553430" y="55111"/>
                </a:lnTo>
                <a:lnTo>
                  <a:pt x="553430" y="14540"/>
                </a:lnTo>
                <a:lnTo>
                  <a:pt x="611356" y="14540"/>
                </a:lnTo>
                <a:lnTo>
                  <a:pt x="611356" y="1641"/>
                </a:lnTo>
                <a:close/>
              </a:path>
              <a:path w="1351914" h="123825">
                <a:moveTo>
                  <a:pt x="642488" y="1641"/>
                </a:moveTo>
                <a:lnTo>
                  <a:pt x="627245" y="1641"/>
                </a:lnTo>
                <a:lnTo>
                  <a:pt x="671334" y="121714"/>
                </a:lnTo>
                <a:lnTo>
                  <a:pt x="686343" y="121714"/>
                </a:lnTo>
                <a:lnTo>
                  <a:pt x="693318" y="102718"/>
                </a:lnTo>
                <a:lnTo>
                  <a:pt x="678135" y="102718"/>
                </a:lnTo>
                <a:lnTo>
                  <a:pt x="642488" y="1641"/>
                </a:lnTo>
                <a:close/>
              </a:path>
              <a:path w="1351914" h="123825">
                <a:moveTo>
                  <a:pt x="730432" y="1641"/>
                </a:moveTo>
                <a:lnTo>
                  <a:pt x="715189" y="1641"/>
                </a:lnTo>
                <a:lnTo>
                  <a:pt x="679542" y="102718"/>
                </a:lnTo>
                <a:lnTo>
                  <a:pt x="693318" y="102718"/>
                </a:lnTo>
                <a:lnTo>
                  <a:pt x="730432" y="1641"/>
                </a:lnTo>
                <a:close/>
              </a:path>
              <a:path w="1351914" h="123825">
                <a:moveTo>
                  <a:pt x="821601" y="1641"/>
                </a:moveTo>
                <a:lnTo>
                  <a:pt x="749135" y="1641"/>
                </a:lnTo>
                <a:lnTo>
                  <a:pt x="749135" y="121714"/>
                </a:lnTo>
                <a:lnTo>
                  <a:pt x="822539" y="121714"/>
                </a:lnTo>
                <a:lnTo>
                  <a:pt x="822539" y="108815"/>
                </a:lnTo>
                <a:lnTo>
                  <a:pt x="763675" y="108815"/>
                </a:lnTo>
                <a:lnTo>
                  <a:pt x="763675" y="68009"/>
                </a:lnTo>
                <a:lnTo>
                  <a:pt x="817848" y="68009"/>
                </a:lnTo>
                <a:lnTo>
                  <a:pt x="817848" y="55111"/>
                </a:lnTo>
                <a:lnTo>
                  <a:pt x="763675" y="55111"/>
                </a:lnTo>
                <a:lnTo>
                  <a:pt x="763675" y="14540"/>
                </a:lnTo>
                <a:lnTo>
                  <a:pt x="821601" y="14540"/>
                </a:lnTo>
                <a:lnTo>
                  <a:pt x="821601" y="1641"/>
                </a:lnTo>
                <a:close/>
              </a:path>
              <a:path w="1351914" h="123825">
                <a:moveTo>
                  <a:pt x="862348" y="1641"/>
                </a:moveTo>
                <a:lnTo>
                  <a:pt x="847808" y="1641"/>
                </a:lnTo>
                <a:lnTo>
                  <a:pt x="847808" y="121714"/>
                </a:lnTo>
                <a:lnTo>
                  <a:pt x="918163" y="121714"/>
                </a:lnTo>
                <a:lnTo>
                  <a:pt x="918163" y="108815"/>
                </a:lnTo>
                <a:lnTo>
                  <a:pt x="862348" y="108815"/>
                </a:lnTo>
                <a:lnTo>
                  <a:pt x="862348" y="1641"/>
                </a:lnTo>
                <a:close/>
              </a:path>
              <a:path w="1351914" h="123825">
                <a:moveTo>
                  <a:pt x="984311" y="0"/>
                </a:moveTo>
                <a:lnTo>
                  <a:pt x="946305" y="16592"/>
                </a:lnTo>
                <a:lnTo>
                  <a:pt x="931739" y="52502"/>
                </a:lnTo>
                <a:lnTo>
                  <a:pt x="931311" y="61677"/>
                </a:lnTo>
                <a:lnTo>
                  <a:pt x="931739" y="70853"/>
                </a:lnTo>
                <a:lnTo>
                  <a:pt x="946305" y="106763"/>
                </a:lnTo>
                <a:lnTo>
                  <a:pt x="984311" y="123355"/>
                </a:lnTo>
                <a:lnTo>
                  <a:pt x="991779" y="122886"/>
                </a:lnTo>
                <a:lnTo>
                  <a:pt x="1019277" y="109753"/>
                </a:lnTo>
                <a:lnTo>
                  <a:pt x="977041" y="109753"/>
                </a:lnTo>
                <a:lnTo>
                  <a:pt x="970456" y="107916"/>
                </a:lnTo>
                <a:lnTo>
                  <a:pt x="946672" y="76056"/>
                </a:lnTo>
                <a:lnTo>
                  <a:pt x="945382" y="61677"/>
                </a:lnTo>
                <a:lnTo>
                  <a:pt x="945704" y="54184"/>
                </a:lnTo>
                <a:lnTo>
                  <a:pt x="970456" y="15439"/>
                </a:lnTo>
                <a:lnTo>
                  <a:pt x="977041" y="13601"/>
                </a:lnTo>
                <a:lnTo>
                  <a:pt x="1019277" y="13601"/>
                </a:lnTo>
                <a:lnTo>
                  <a:pt x="1017294" y="11652"/>
                </a:lnTo>
                <a:lnTo>
                  <a:pt x="1011633" y="7504"/>
                </a:lnTo>
                <a:lnTo>
                  <a:pt x="1005440" y="4221"/>
                </a:lnTo>
                <a:lnTo>
                  <a:pt x="998822" y="1876"/>
                </a:lnTo>
                <a:lnTo>
                  <a:pt x="991779" y="469"/>
                </a:lnTo>
                <a:lnTo>
                  <a:pt x="984311" y="0"/>
                </a:lnTo>
                <a:close/>
              </a:path>
              <a:path w="1351914" h="123825">
                <a:moveTo>
                  <a:pt x="1019277" y="13601"/>
                </a:moveTo>
                <a:lnTo>
                  <a:pt x="991581" y="13601"/>
                </a:lnTo>
                <a:lnTo>
                  <a:pt x="998148" y="15439"/>
                </a:lnTo>
                <a:lnTo>
                  <a:pt x="1009913" y="22787"/>
                </a:lnTo>
                <a:lnTo>
                  <a:pt x="1023241" y="61677"/>
                </a:lnTo>
                <a:lnTo>
                  <a:pt x="1022915" y="69171"/>
                </a:lnTo>
                <a:lnTo>
                  <a:pt x="998148" y="107916"/>
                </a:lnTo>
                <a:lnTo>
                  <a:pt x="991581" y="109753"/>
                </a:lnTo>
                <a:lnTo>
                  <a:pt x="1019277" y="109753"/>
                </a:lnTo>
                <a:lnTo>
                  <a:pt x="1036884" y="70853"/>
                </a:lnTo>
                <a:lnTo>
                  <a:pt x="1037312" y="61677"/>
                </a:lnTo>
                <a:lnTo>
                  <a:pt x="1036884" y="52502"/>
                </a:lnTo>
                <a:lnTo>
                  <a:pt x="1022318" y="16592"/>
                </a:lnTo>
                <a:lnTo>
                  <a:pt x="1019277" y="13601"/>
                </a:lnTo>
                <a:close/>
              </a:path>
              <a:path w="1351914" h="123825">
                <a:moveTo>
                  <a:pt x="1111752" y="1641"/>
                </a:moveTo>
                <a:lnTo>
                  <a:pt x="1061761" y="1641"/>
                </a:lnTo>
                <a:lnTo>
                  <a:pt x="1061761" y="121714"/>
                </a:lnTo>
                <a:lnTo>
                  <a:pt x="1076301" y="121714"/>
                </a:lnTo>
                <a:lnTo>
                  <a:pt x="1076301" y="77859"/>
                </a:lnTo>
                <a:lnTo>
                  <a:pt x="1073487" y="77859"/>
                </a:lnTo>
                <a:lnTo>
                  <a:pt x="1073487" y="64961"/>
                </a:lnTo>
                <a:lnTo>
                  <a:pt x="1076301" y="64961"/>
                </a:lnTo>
                <a:lnTo>
                  <a:pt x="1076301" y="14540"/>
                </a:lnTo>
                <a:lnTo>
                  <a:pt x="1135792" y="14540"/>
                </a:lnTo>
                <a:lnTo>
                  <a:pt x="1131451" y="10103"/>
                </a:lnTo>
                <a:lnTo>
                  <a:pt x="1125432" y="6742"/>
                </a:lnTo>
                <a:lnTo>
                  <a:pt x="1119452" y="3341"/>
                </a:lnTo>
                <a:lnTo>
                  <a:pt x="1111752" y="1641"/>
                </a:lnTo>
                <a:close/>
              </a:path>
              <a:path w="1351914" h="123825">
                <a:moveTo>
                  <a:pt x="1076301" y="64961"/>
                </a:moveTo>
                <a:lnTo>
                  <a:pt x="1073487" y="64961"/>
                </a:lnTo>
                <a:lnTo>
                  <a:pt x="1073487" y="77859"/>
                </a:lnTo>
                <a:lnTo>
                  <a:pt x="1076301" y="77859"/>
                </a:lnTo>
                <a:lnTo>
                  <a:pt x="1076301" y="64961"/>
                </a:lnTo>
                <a:close/>
              </a:path>
              <a:path w="1351914" h="123825">
                <a:moveTo>
                  <a:pt x="1135792" y="14540"/>
                </a:moveTo>
                <a:lnTo>
                  <a:pt x="1108391" y="14540"/>
                </a:lnTo>
                <a:lnTo>
                  <a:pt x="1113628" y="15634"/>
                </a:lnTo>
                <a:lnTo>
                  <a:pt x="1121524" y="19973"/>
                </a:lnTo>
                <a:lnTo>
                  <a:pt x="1124377" y="22943"/>
                </a:lnTo>
                <a:lnTo>
                  <a:pt x="1126136" y="26734"/>
                </a:lnTo>
                <a:lnTo>
                  <a:pt x="1127934" y="30526"/>
                </a:lnTo>
                <a:lnTo>
                  <a:pt x="1128833" y="34825"/>
                </a:lnTo>
                <a:lnTo>
                  <a:pt x="1128833" y="44440"/>
                </a:lnTo>
                <a:lnTo>
                  <a:pt x="1108547" y="64961"/>
                </a:lnTo>
                <a:lnTo>
                  <a:pt x="1076301" y="64961"/>
                </a:lnTo>
                <a:lnTo>
                  <a:pt x="1076301" y="77859"/>
                </a:lnTo>
                <a:lnTo>
                  <a:pt x="1111908" y="77859"/>
                </a:lnTo>
                <a:lnTo>
                  <a:pt x="1119569" y="76159"/>
                </a:lnTo>
                <a:lnTo>
                  <a:pt x="1131530" y="69319"/>
                </a:lnTo>
                <a:lnTo>
                  <a:pt x="1135946" y="64707"/>
                </a:lnTo>
                <a:lnTo>
                  <a:pt x="1138800" y="58922"/>
                </a:lnTo>
                <a:lnTo>
                  <a:pt x="1141692" y="53137"/>
                </a:lnTo>
                <a:lnTo>
                  <a:pt x="1143138" y="46707"/>
                </a:lnTo>
                <a:lnTo>
                  <a:pt x="1143138" y="32558"/>
                </a:lnTo>
                <a:lnTo>
                  <a:pt x="1141692" y="26148"/>
                </a:lnTo>
                <a:lnTo>
                  <a:pt x="1135907" y="14657"/>
                </a:lnTo>
                <a:close/>
              </a:path>
              <a:path w="1351914" h="123825">
                <a:moveTo>
                  <a:pt x="1239026" y="1641"/>
                </a:moveTo>
                <a:lnTo>
                  <a:pt x="1166561" y="1641"/>
                </a:lnTo>
                <a:lnTo>
                  <a:pt x="1166561" y="121714"/>
                </a:lnTo>
                <a:lnTo>
                  <a:pt x="1239964" y="121714"/>
                </a:lnTo>
                <a:lnTo>
                  <a:pt x="1239964" y="108815"/>
                </a:lnTo>
                <a:lnTo>
                  <a:pt x="1181101" y="108815"/>
                </a:lnTo>
                <a:lnTo>
                  <a:pt x="1181101" y="68009"/>
                </a:lnTo>
                <a:lnTo>
                  <a:pt x="1235274" y="68009"/>
                </a:lnTo>
                <a:lnTo>
                  <a:pt x="1235274" y="55111"/>
                </a:lnTo>
                <a:lnTo>
                  <a:pt x="1181101" y="55111"/>
                </a:lnTo>
                <a:lnTo>
                  <a:pt x="1181101" y="14540"/>
                </a:lnTo>
                <a:lnTo>
                  <a:pt x="1239026" y="14540"/>
                </a:lnTo>
                <a:lnTo>
                  <a:pt x="1239026" y="1641"/>
                </a:lnTo>
                <a:close/>
              </a:path>
              <a:path w="1351914" h="123825">
                <a:moveTo>
                  <a:pt x="1315186" y="1641"/>
                </a:moveTo>
                <a:lnTo>
                  <a:pt x="1265234" y="1641"/>
                </a:lnTo>
                <a:lnTo>
                  <a:pt x="1265234" y="121714"/>
                </a:lnTo>
                <a:lnTo>
                  <a:pt x="1279774" y="121714"/>
                </a:lnTo>
                <a:lnTo>
                  <a:pt x="1279774" y="74810"/>
                </a:lnTo>
                <a:lnTo>
                  <a:pt x="1273207" y="74810"/>
                </a:lnTo>
                <a:lnTo>
                  <a:pt x="1273207" y="61677"/>
                </a:lnTo>
                <a:lnTo>
                  <a:pt x="1279774" y="61677"/>
                </a:lnTo>
                <a:lnTo>
                  <a:pt x="1279774" y="14540"/>
                </a:lnTo>
                <a:lnTo>
                  <a:pt x="1339676" y="14540"/>
                </a:lnTo>
                <a:lnTo>
                  <a:pt x="1339380" y="13973"/>
                </a:lnTo>
                <a:lnTo>
                  <a:pt x="1334924" y="9615"/>
                </a:lnTo>
                <a:lnTo>
                  <a:pt x="1322886" y="3244"/>
                </a:lnTo>
                <a:lnTo>
                  <a:pt x="1315186" y="1641"/>
                </a:lnTo>
                <a:close/>
              </a:path>
              <a:path w="1351914" h="123825">
                <a:moveTo>
                  <a:pt x="1321752" y="67775"/>
                </a:moveTo>
                <a:lnTo>
                  <a:pt x="1305336" y="67775"/>
                </a:lnTo>
                <a:lnTo>
                  <a:pt x="1334416" y="121714"/>
                </a:lnTo>
                <a:lnTo>
                  <a:pt x="1351301" y="121714"/>
                </a:lnTo>
                <a:lnTo>
                  <a:pt x="1325606" y="74810"/>
                </a:lnTo>
                <a:lnTo>
                  <a:pt x="1315342" y="74810"/>
                </a:lnTo>
                <a:lnTo>
                  <a:pt x="1322984" y="73267"/>
                </a:lnTo>
                <a:lnTo>
                  <a:pt x="1324369" y="72551"/>
                </a:lnTo>
                <a:lnTo>
                  <a:pt x="1321752" y="67775"/>
                </a:lnTo>
                <a:close/>
              </a:path>
              <a:path w="1351914" h="123825">
                <a:moveTo>
                  <a:pt x="1279774" y="61677"/>
                </a:moveTo>
                <a:lnTo>
                  <a:pt x="1273207" y="61677"/>
                </a:lnTo>
                <a:lnTo>
                  <a:pt x="1273207" y="74810"/>
                </a:lnTo>
                <a:lnTo>
                  <a:pt x="1279774" y="74810"/>
                </a:lnTo>
                <a:lnTo>
                  <a:pt x="1279774" y="61677"/>
                </a:lnTo>
                <a:close/>
              </a:path>
              <a:path w="1351914" h="123825">
                <a:moveTo>
                  <a:pt x="1339676" y="14540"/>
                </a:moveTo>
                <a:lnTo>
                  <a:pt x="1311824" y="14540"/>
                </a:lnTo>
                <a:lnTo>
                  <a:pt x="1317042" y="15536"/>
                </a:lnTo>
                <a:lnTo>
                  <a:pt x="1324938" y="19484"/>
                </a:lnTo>
                <a:lnTo>
                  <a:pt x="1327811" y="22259"/>
                </a:lnTo>
                <a:lnTo>
                  <a:pt x="1331406" y="29451"/>
                </a:lnTo>
                <a:lnTo>
                  <a:pt x="1332305" y="33653"/>
                </a:lnTo>
                <a:lnTo>
                  <a:pt x="1332305" y="43268"/>
                </a:lnTo>
                <a:lnTo>
                  <a:pt x="1311981" y="61677"/>
                </a:lnTo>
                <a:lnTo>
                  <a:pt x="1279774" y="61677"/>
                </a:lnTo>
                <a:lnTo>
                  <a:pt x="1279774" y="74810"/>
                </a:lnTo>
                <a:lnTo>
                  <a:pt x="1309129" y="74810"/>
                </a:lnTo>
                <a:lnTo>
                  <a:pt x="1305336" y="67775"/>
                </a:lnTo>
                <a:lnTo>
                  <a:pt x="1333561" y="67775"/>
                </a:lnTo>
                <a:lnTo>
                  <a:pt x="1334944" y="67052"/>
                </a:lnTo>
                <a:lnTo>
                  <a:pt x="1339380" y="62752"/>
                </a:lnTo>
                <a:lnTo>
                  <a:pt x="1345165" y="51808"/>
                </a:lnTo>
                <a:lnTo>
                  <a:pt x="1346611" y="45535"/>
                </a:lnTo>
                <a:lnTo>
                  <a:pt x="1346611" y="31386"/>
                </a:lnTo>
                <a:lnTo>
                  <a:pt x="1345165" y="25073"/>
                </a:lnTo>
                <a:lnTo>
                  <a:pt x="1339676" y="14540"/>
                </a:lnTo>
                <a:close/>
              </a:path>
              <a:path w="1351914" h="123825">
                <a:moveTo>
                  <a:pt x="1324369" y="72551"/>
                </a:moveTo>
                <a:lnTo>
                  <a:pt x="1322984" y="73267"/>
                </a:lnTo>
                <a:lnTo>
                  <a:pt x="1315342" y="74810"/>
                </a:lnTo>
                <a:lnTo>
                  <a:pt x="1325606" y="74810"/>
                </a:lnTo>
                <a:lnTo>
                  <a:pt x="1324369" y="72551"/>
                </a:lnTo>
                <a:close/>
              </a:path>
              <a:path w="1351914" h="123825">
                <a:moveTo>
                  <a:pt x="1333561" y="67775"/>
                </a:moveTo>
                <a:lnTo>
                  <a:pt x="1321752" y="67775"/>
                </a:lnTo>
                <a:lnTo>
                  <a:pt x="1324369" y="72551"/>
                </a:lnTo>
                <a:lnTo>
                  <a:pt x="1333561" y="67775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747421" y="6331527"/>
            <a:ext cx="551815" cy="122555"/>
          </a:xfrm>
          <a:custGeom>
            <a:avLst/>
            <a:gdLst/>
            <a:ahLst/>
            <a:cxnLst/>
            <a:rect l="l" t="t" r="r" b="b"/>
            <a:pathLst>
              <a:path w="551814" h="122554">
                <a:moveTo>
                  <a:pt x="146543" y="28845"/>
                </a:moveTo>
                <a:lnTo>
                  <a:pt x="133723" y="28845"/>
                </a:lnTo>
                <a:lnTo>
                  <a:pt x="126609" y="30839"/>
                </a:lnTo>
                <a:lnTo>
                  <a:pt x="114454" y="38773"/>
                </a:lnTo>
                <a:lnTo>
                  <a:pt x="109724" y="44284"/>
                </a:lnTo>
                <a:lnTo>
                  <a:pt x="102962" y="58394"/>
                </a:lnTo>
                <a:lnTo>
                  <a:pt x="101282" y="66524"/>
                </a:lnTo>
                <a:lnTo>
                  <a:pt x="101282" y="84973"/>
                </a:lnTo>
                <a:lnTo>
                  <a:pt x="127098" y="120033"/>
                </a:lnTo>
                <a:lnTo>
                  <a:pt x="134583" y="121948"/>
                </a:lnTo>
                <a:lnTo>
                  <a:pt x="149358" y="121948"/>
                </a:lnTo>
                <a:lnTo>
                  <a:pt x="154849" y="121010"/>
                </a:lnTo>
                <a:lnTo>
                  <a:pt x="164621" y="117219"/>
                </a:lnTo>
                <a:lnTo>
                  <a:pt x="168725" y="114561"/>
                </a:lnTo>
                <a:lnTo>
                  <a:pt x="173633" y="109519"/>
                </a:lnTo>
                <a:lnTo>
                  <a:pt x="137671" y="109519"/>
                </a:lnTo>
                <a:lnTo>
                  <a:pt x="132765" y="108307"/>
                </a:lnTo>
                <a:lnTo>
                  <a:pt x="115118" y="79735"/>
                </a:lnTo>
                <a:lnTo>
                  <a:pt x="111131" y="79735"/>
                </a:lnTo>
                <a:lnTo>
                  <a:pt x="111131" y="67775"/>
                </a:lnTo>
                <a:lnTo>
                  <a:pt x="115118" y="67775"/>
                </a:lnTo>
                <a:lnTo>
                  <a:pt x="115118" y="64922"/>
                </a:lnTo>
                <a:lnTo>
                  <a:pt x="136342" y="41275"/>
                </a:lnTo>
                <a:lnTo>
                  <a:pt x="170892" y="41275"/>
                </a:lnTo>
                <a:lnTo>
                  <a:pt x="164484" y="35294"/>
                </a:lnTo>
                <a:lnTo>
                  <a:pt x="160321" y="32754"/>
                </a:lnTo>
                <a:lnTo>
                  <a:pt x="151175" y="29627"/>
                </a:lnTo>
                <a:lnTo>
                  <a:pt x="146543" y="28845"/>
                </a:lnTo>
                <a:close/>
              </a:path>
              <a:path w="551814" h="122554">
                <a:moveTo>
                  <a:pt x="16650" y="0"/>
                </a:moveTo>
                <a:lnTo>
                  <a:pt x="0" y="0"/>
                </a:lnTo>
                <a:lnTo>
                  <a:pt x="43385" y="70589"/>
                </a:lnTo>
                <a:lnTo>
                  <a:pt x="43385" y="120072"/>
                </a:lnTo>
                <a:lnTo>
                  <a:pt x="57925" y="120072"/>
                </a:lnTo>
                <a:lnTo>
                  <a:pt x="57925" y="70589"/>
                </a:lnTo>
                <a:lnTo>
                  <a:pt x="66862" y="56049"/>
                </a:lnTo>
                <a:lnTo>
                  <a:pt x="49952" y="56049"/>
                </a:lnTo>
                <a:lnTo>
                  <a:pt x="16650" y="0"/>
                </a:lnTo>
                <a:close/>
              </a:path>
              <a:path w="551814" h="122554">
                <a:moveTo>
                  <a:pt x="165774" y="95448"/>
                </a:moveTo>
                <a:lnTo>
                  <a:pt x="146895" y="109519"/>
                </a:lnTo>
                <a:lnTo>
                  <a:pt x="173633" y="109519"/>
                </a:lnTo>
                <a:lnTo>
                  <a:pt x="175369" y="107721"/>
                </a:lnTo>
                <a:lnTo>
                  <a:pt x="177734" y="103734"/>
                </a:lnTo>
                <a:lnTo>
                  <a:pt x="179141" y="99200"/>
                </a:lnTo>
                <a:lnTo>
                  <a:pt x="165774" y="95448"/>
                </a:lnTo>
                <a:close/>
              </a:path>
              <a:path w="551814" h="122554">
                <a:moveTo>
                  <a:pt x="115118" y="67775"/>
                </a:moveTo>
                <a:lnTo>
                  <a:pt x="111131" y="67775"/>
                </a:lnTo>
                <a:lnTo>
                  <a:pt x="111131" y="79735"/>
                </a:lnTo>
                <a:lnTo>
                  <a:pt x="115118" y="79735"/>
                </a:lnTo>
                <a:lnTo>
                  <a:pt x="115118" y="67775"/>
                </a:lnTo>
                <a:close/>
              </a:path>
              <a:path w="551814" h="122554">
                <a:moveTo>
                  <a:pt x="170892" y="41275"/>
                </a:moveTo>
                <a:lnTo>
                  <a:pt x="146856" y="41275"/>
                </a:lnTo>
                <a:lnTo>
                  <a:pt x="151195" y="42428"/>
                </a:lnTo>
                <a:lnTo>
                  <a:pt x="158582" y="47040"/>
                </a:lnTo>
                <a:lnTo>
                  <a:pt x="161435" y="50186"/>
                </a:lnTo>
                <a:lnTo>
                  <a:pt x="163429" y="54173"/>
                </a:lnTo>
                <a:lnTo>
                  <a:pt x="165461" y="58160"/>
                </a:lnTo>
                <a:lnTo>
                  <a:pt x="166477" y="62694"/>
                </a:lnTo>
                <a:lnTo>
                  <a:pt x="166477" y="67775"/>
                </a:lnTo>
                <a:lnTo>
                  <a:pt x="115118" y="67775"/>
                </a:lnTo>
                <a:lnTo>
                  <a:pt x="115118" y="79735"/>
                </a:lnTo>
                <a:lnTo>
                  <a:pt x="180548" y="79735"/>
                </a:lnTo>
                <a:lnTo>
                  <a:pt x="180462" y="64922"/>
                </a:lnTo>
                <a:lnTo>
                  <a:pt x="179434" y="58394"/>
                </a:lnTo>
                <a:lnTo>
                  <a:pt x="174979" y="46903"/>
                </a:lnTo>
                <a:lnTo>
                  <a:pt x="171988" y="42291"/>
                </a:lnTo>
                <a:lnTo>
                  <a:pt x="170892" y="41275"/>
                </a:lnTo>
                <a:close/>
              </a:path>
              <a:path w="551814" h="122554">
                <a:moveTo>
                  <a:pt x="101311" y="0"/>
                </a:moveTo>
                <a:lnTo>
                  <a:pt x="84660" y="0"/>
                </a:lnTo>
                <a:lnTo>
                  <a:pt x="51359" y="56049"/>
                </a:lnTo>
                <a:lnTo>
                  <a:pt x="66862" y="56049"/>
                </a:lnTo>
                <a:lnTo>
                  <a:pt x="101311" y="0"/>
                </a:lnTo>
                <a:close/>
              </a:path>
              <a:path w="551814" h="122554">
                <a:moveTo>
                  <a:pt x="264434" y="41040"/>
                </a:moveTo>
                <a:lnTo>
                  <a:pt x="242910" y="41040"/>
                </a:lnTo>
                <a:lnTo>
                  <a:pt x="247659" y="42643"/>
                </a:lnTo>
                <a:lnTo>
                  <a:pt x="250786" y="45848"/>
                </a:lnTo>
                <a:lnTo>
                  <a:pt x="253952" y="49053"/>
                </a:lnTo>
                <a:lnTo>
                  <a:pt x="255535" y="53548"/>
                </a:lnTo>
                <a:lnTo>
                  <a:pt x="255535" y="62029"/>
                </a:lnTo>
                <a:lnTo>
                  <a:pt x="242226" y="66778"/>
                </a:lnTo>
                <a:lnTo>
                  <a:pt x="237790" y="67306"/>
                </a:lnTo>
                <a:lnTo>
                  <a:pt x="198391" y="85168"/>
                </a:lnTo>
                <a:lnTo>
                  <a:pt x="197375" y="100373"/>
                </a:lnTo>
                <a:lnTo>
                  <a:pt x="198743" y="105376"/>
                </a:lnTo>
                <a:lnTo>
                  <a:pt x="204215" y="113623"/>
                </a:lnTo>
                <a:lnTo>
                  <a:pt x="207909" y="116769"/>
                </a:lnTo>
                <a:lnTo>
                  <a:pt x="217211" y="121108"/>
                </a:lnTo>
                <a:lnTo>
                  <a:pt x="222390" y="122183"/>
                </a:lnTo>
                <a:lnTo>
                  <a:pt x="233334" y="122183"/>
                </a:lnTo>
                <a:lnTo>
                  <a:pt x="253931" y="109753"/>
                </a:lnTo>
                <a:lnTo>
                  <a:pt x="224696" y="109753"/>
                </a:lnTo>
                <a:lnTo>
                  <a:pt x="220143" y="108542"/>
                </a:lnTo>
                <a:lnTo>
                  <a:pt x="216547" y="106118"/>
                </a:lnTo>
                <a:lnTo>
                  <a:pt x="212990" y="103656"/>
                </a:lnTo>
                <a:lnTo>
                  <a:pt x="211211" y="100021"/>
                </a:lnTo>
                <a:lnTo>
                  <a:pt x="211211" y="91696"/>
                </a:lnTo>
                <a:lnTo>
                  <a:pt x="237419" y="79266"/>
                </a:lnTo>
                <a:lnTo>
                  <a:pt x="239842" y="78954"/>
                </a:lnTo>
                <a:lnTo>
                  <a:pt x="255535" y="74810"/>
                </a:lnTo>
                <a:lnTo>
                  <a:pt x="269372" y="74810"/>
                </a:lnTo>
                <a:lnTo>
                  <a:pt x="269364" y="53548"/>
                </a:lnTo>
                <a:lnTo>
                  <a:pt x="268199" y="47880"/>
                </a:lnTo>
                <a:lnTo>
                  <a:pt x="264434" y="41040"/>
                </a:lnTo>
                <a:close/>
              </a:path>
              <a:path w="551814" h="122554">
                <a:moveTo>
                  <a:pt x="269372" y="107877"/>
                </a:moveTo>
                <a:lnTo>
                  <a:pt x="255535" y="107877"/>
                </a:lnTo>
                <a:lnTo>
                  <a:pt x="255535" y="120072"/>
                </a:lnTo>
                <a:lnTo>
                  <a:pt x="269372" y="120072"/>
                </a:lnTo>
                <a:lnTo>
                  <a:pt x="269372" y="107877"/>
                </a:lnTo>
                <a:close/>
              </a:path>
              <a:path w="551814" h="122554">
                <a:moveTo>
                  <a:pt x="269372" y="74810"/>
                </a:moveTo>
                <a:lnTo>
                  <a:pt x="255535" y="74810"/>
                </a:lnTo>
                <a:lnTo>
                  <a:pt x="255535" y="91227"/>
                </a:lnTo>
                <a:lnTo>
                  <a:pt x="254558" y="94803"/>
                </a:lnTo>
                <a:lnTo>
                  <a:pt x="252604" y="98204"/>
                </a:lnTo>
                <a:lnTo>
                  <a:pt x="250688" y="101604"/>
                </a:lnTo>
                <a:lnTo>
                  <a:pt x="247835" y="104379"/>
                </a:lnTo>
                <a:lnTo>
                  <a:pt x="240292" y="108679"/>
                </a:lnTo>
                <a:lnTo>
                  <a:pt x="235679" y="109753"/>
                </a:lnTo>
                <a:lnTo>
                  <a:pt x="253931" y="109753"/>
                </a:lnTo>
                <a:lnTo>
                  <a:pt x="254832" y="107877"/>
                </a:lnTo>
                <a:lnTo>
                  <a:pt x="269372" y="107877"/>
                </a:lnTo>
                <a:lnTo>
                  <a:pt x="269372" y="74810"/>
                </a:lnTo>
                <a:close/>
              </a:path>
              <a:path w="551814" h="122554">
                <a:moveTo>
                  <a:pt x="238963" y="28845"/>
                </a:moveTo>
                <a:lnTo>
                  <a:pt x="231536" y="28845"/>
                </a:lnTo>
                <a:lnTo>
                  <a:pt x="226924" y="29470"/>
                </a:lnTo>
                <a:lnTo>
                  <a:pt x="199955" y="49952"/>
                </a:lnTo>
                <a:lnTo>
                  <a:pt x="213088" y="54642"/>
                </a:lnTo>
                <a:lnTo>
                  <a:pt x="214612" y="51359"/>
                </a:lnTo>
                <a:lnTo>
                  <a:pt x="217250" y="48271"/>
                </a:lnTo>
                <a:lnTo>
                  <a:pt x="224755" y="42486"/>
                </a:lnTo>
                <a:lnTo>
                  <a:pt x="229934" y="41040"/>
                </a:lnTo>
                <a:lnTo>
                  <a:pt x="264434" y="41040"/>
                </a:lnTo>
                <a:lnTo>
                  <a:pt x="263509" y="39359"/>
                </a:lnTo>
                <a:lnTo>
                  <a:pt x="260558" y="36174"/>
                </a:lnTo>
                <a:lnTo>
                  <a:pt x="253432" y="31933"/>
                </a:lnTo>
                <a:lnTo>
                  <a:pt x="249829" y="30565"/>
                </a:lnTo>
                <a:lnTo>
                  <a:pt x="246037" y="29900"/>
                </a:lnTo>
                <a:lnTo>
                  <a:pt x="242285" y="29197"/>
                </a:lnTo>
                <a:lnTo>
                  <a:pt x="238963" y="28845"/>
                </a:lnTo>
                <a:close/>
              </a:path>
              <a:path w="551814" h="122554">
                <a:moveTo>
                  <a:pt x="307994" y="30018"/>
                </a:moveTo>
                <a:lnTo>
                  <a:pt x="294626" y="30018"/>
                </a:lnTo>
                <a:lnTo>
                  <a:pt x="294626" y="120072"/>
                </a:lnTo>
                <a:lnTo>
                  <a:pt x="308463" y="120072"/>
                </a:lnTo>
                <a:lnTo>
                  <a:pt x="308463" y="59020"/>
                </a:lnTo>
                <a:lnTo>
                  <a:pt x="309440" y="55404"/>
                </a:lnTo>
                <a:lnTo>
                  <a:pt x="313388" y="49033"/>
                </a:lnTo>
                <a:lnTo>
                  <a:pt x="316085" y="46532"/>
                </a:lnTo>
                <a:lnTo>
                  <a:pt x="321564" y="43620"/>
                </a:lnTo>
                <a:lnTo>
                  <a:pt x="307994" y="43620"/>
                </a:lnTo>
                <a:lnTo>
                  <a:pt x="307994" y="30018"/>
                </a:lnTo>
                <a:close/>
              </a:path>
              <a:path w="551814" h="122554">
                <a:moveTo>
                  <a:pt x="333400" y="28611"/>
                </a:moveTo>
                <a:lnTo>
                  <a:pt x="326990" y="28611"/>
                </a:lnTo>
                <a:lnTo>
                  <a:pt x="322113" y="30018"/>
                </a:lnTo>
                <a:lnTo>
                  <a:pt x="313544" y="35548"/>
                </a:lnTo>
                <a:lnTo>
                  <a:pt x="310573" y="39164"/>
                </a:lnTo>
                <a:lnTo>
                  <a:pt x="308932" y="43620"/>
                </a:lnTo>
                <a:lnTo>
                  <a:pt x="321564" y="43620"/>
                </a:lnTo>
                <a:lnTo>
                  <a:pt x="322925" y="42897"/>
                </a:lnTo>
                <a:lnTo>
                  <a:pt x="326833" y="41978"/>
                </a:lnTo>
                <a:lnTo>
                  <a:pt x="339653" y="41978"/>
                </a:lnTo>
                <a:lnTo>
                  <a:pt x="339653" y="28845"/>
                </a:lnTo>
                <a:lnTo>
                  <a:pt x="338872" y="28767"/>
                </a:lnTo>
                <a:lnTo>
                  <a:pt x="337719" y="28708"/>
                </a:lnTo>
                <a:lnTo>
                  <a:pt x="333400" y="28611"/>
                </a:lnTo>
                <a:close/>
              </a:path>
              <a:path w="551814" h="122554">
                <a:moveTo>
                  <a:pt x="339653" y="41978"/>
                </a:moveTo>
                <a:lnTo>
                  <a:pt x="333048" y="41978"/>
                </a:lnTo>
                <a:lnTo>
                  <a:pt x="334787" y="42115"/>
                </a:lnTo>
                <a:lnTo>
                  <a:pt x="336429" y="42388"/>
                </a:lnTo>
                <a:lnTo>
                  <a:pt x="338110" y="42623"/>
                </a:lnTo>
                <a:lnTo>
                  <a:pt x="339184" y="42799"/>
                </a:lnTo>
                <a:lnTo>
                  <a:pt x="339653" y="42916"/>
                </a:lnTo>
                <a:lnTo>
                  <a:pt x="339653" y="41978"/>
                </a:lnTo>
                <a:close/>
              </a:path>
              <a:path w="551814" h="122554">
                <a:moveTo>
                  <a:pt x="369032" y="99904"/>
                </a:moveTo>
                <a:lnTo>
                  <a:pt x="363247" y="99904"/>
                </a:lnTo>
                <a:lnTo>
                  <a:pt x="360765" y="100940"/>
                </a:lnTo>
                <a:lnTo>
                  <a:pt x="356622" y="105083"/>
                </a:lnTo>
                <a:lnTo>
                  <a:pt x="355586" y="107565"/>
                </a:lnTo>
                <a:lnTo>
                  <a:pt x="355586" y="113349"/>
                </a:lnTo>
                <a:lnTo>
                  <a:pt x="356622" y="115831"/>
                </a:lnTo>
                <a:lnTo>
                  <a:pt x="360765" y="119975"/>
                </a:lnTo>
                <a:lnTo>
                  <a:pt x="363247" y="121010"/>
                </a:lnTo>
                <a:lnTo>
                  <a:pt x="368094" y="121010"/>
                </a:lnTo>
                <a:lnTo>
                  <a:pt x="369852" y="120541"/>
                </a:lnTo>
                <a:lnTo>
                  <a:pt x="373018" y="118626"/>
                </a:lnTo>
                <a:lnTo>
                  <a:pt x="374289" y="117336"/>
                </a:lnTo>
                <a:lnTo>
                  <a:pt x="375227" y="115734"/>
                </a:lnTo>
                <a:lnTo>
                  <a:pt x="376204" y="114131"/>
                </a:lnTo>
                <a:lnTo>
                  <a:pt x="376693" y="112372"/>
                </a:lnTo>
                <a:lnTo>
                  <a:pt x="376693" y="107565"/>
                </a:lnTo>
                <a:lnTo>
                  <a:pt x="375657" y="105083"/>
                </a:lnTo>
                <a:lnTo>
                  <a:pt x="371514" y="100940"/>
                </a:lnTo>
                <a:lnTo>
                  <a:pt x="369032" y="99904"/>
                </a:lnTo>
                <a:close/>
              </a:path>
              <a:path w="551814" h="122554">
                <a:moveTo>
                  <a:pt x="369032" y="33066"/>
                </a:moveTo>
                <a:lnTo>
                  <a:pt x="363247" y="33066"/>
                </a:lnTo>
                <a:lnTo>
                  <a:pt x="360765" y="34102"/>
                </a:lnTo>
                <a:lnTo>
                  <a:pt x="356622" y="38245"/>
                </a:lnTo>
                <a:lnTo>
                  <a:pt x="355586" y="40727"/>
                </a:lnTo>
                <a:lnTo>
                  <a:pt x="355586" y="46512"/>
                </a:lnTo>
                <a:lnTo>
                  <a:pt x="356622" y="48994"/>
                </a:lnTo>
                <a:lnTo>
                  <a:pt x="360765" y="53137"/>
                </a:lnTo>
                <a:lnTo>
                  <a:pt x="363247" y="54173"/>
                </a:lnTo>
                <a:lnTo>
                  <a:pt x="368094" y="54173"/>
                </a:lnTo>
                <a:lnTo>
                  <a:pt x="369852" y="53704"/>
                </a:lnTo>
                <a:lnTo>
                  <a:pt x="373018" y="51789"/>
                </a:lnTo>
                <a:lnTo>
                  <a:pt x="374289" y="50499"/>
                </a:lnTo>
                <a:lnTo>
                  <a:pt x="375227" y="48896"/>
                </a:lnTo>
                <a:lnTo>
                  <a:pt x="376204" y="47294"/>
                </a:lnTo>
                <a:lnTo>
                  <a:pt x="376693" y="45535"/>
                </a:lnTo>
                <a:lnTo>
                  <a:pt x="376693" y="40727"/>
                </a:lnTo>
                <a:lnTo>
                  <a:pt x="375657" y="38245"/>
                </a:lnTo>
                <a:lnTo>
                  <a:pt x="371514" y="34102"/>
                </a:lnTo>
                <a:lnTo>
                  <a:pt x="369032" y="33066"/>
                </a:lnTo>
                <a:close/>
              </a:path>
              <a:path w="551814" h="122554">
                <a:moveTo>
                  <a:pt x="464373" y="0"/>
                </a:moveTo>
                <a:lnTo>
                  <a:pt x="449833" y="0"/>
                </a:lnTo>
                <a:lnTo>
                  <a:pt x="449833" y="120072"/>
                </a:lnTo>
                <a:lnTo>
                  <a:pt x="464373" y="120072"/>
                </a:lnTo>
                <a:lnTo>
                  <a:pt x="464373" y="0"/>
                </a:lnTo>
                <a:close/>
              </a:path>
              <a:path w="551814" h="122554">
                <a:moveTo>
                  <a:pt x="508066" y="0"/>
                </a:moveTo>
                <a:lnTo>
                  <a:pt x="493526" y="0"/>
                </a:lnTo>
                <a:lnTo>
                  <a:pt x="493526" y="120072"/>
                </a:lnTo>
                <a:lnTo>
                  <a:pt x="508066" y="120072"/>
                </a:lnTo>
                <a:lnTo>
                  <a:pt x="508066" y="0"/>
                </a:lnTo>
                <a:close/>
              </a:path>
              <a:path w="551814" h="122554">
                <a:moveTo>
                  <a:pt x="551759" y="0"/>
                </a:moveTo>
                <a:lnTo>
                  <a:pt x="537219" y="0"/>
                </a:lnTo>
                <a:lnTo>
                  <a:pt x="537219" y="120072"/>
                </a:lnTo>
                <a:lnTo>
                  <a:pt x="551759" y="120072"/>
                </a:lnTo>
                <a:lnTo>
                  <a:pt x="551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object 5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752580" y="6113318"/>
            <a:ext cx="3150707" cy="170728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2776154" y="5102599"/>
            <a:ext cx="1796414" cy="247650"/>
          </a:xfrm>
          <a:custGeom>
            <a:avLst/>
            <a:gdLst/>
            <a:ahLst/>
            <a:cxnLst/>
            <a:rect l="l" t="t" r="r" b="b"/>
            <a:pathLst>
              <a:path w="1796414" h="247650">
                <a:moveTo>
                  <a:pt x="142626" y="13191"/>
                </a:moveTo>
                <a:lnTo>
                  <a:pt x="79713" y="13191"/>
                </a:lnTo>
                <a:lnTo>
                  <a:pt x="0" y="244100"/>
                </a:lnTo>
                <a:lnTo>
                  <a:pt x="52315" y="244100"/>
                </a:lnTo>
                <a:lnTo>
                  <a:pt x="69444" y="191447"/>
                </a:lnTo>
                <a:lnTo>
                  <a:pt x="49045" y="191447"/>
                </a:lnTo>
                <a:lnTo>
                  <a:pt x="49045" y="153338"/>
                </a:lnTo>
                <a:lnTo>
                  <a:pt x="81841" y="153338"/>
                </a:lnTo>
                <a:lnTo>
                  <a:pt x="110268" y="65957"/>
                </a:lnTo>
                <a:lnTo>
                  <a:pt x="160816" y="65957"/>
                </a:lnTo>
                <a:lnTo>
                  <a:pt x="142626" y="13191"/>
                </a:lnTo>
                <a:close/>
              </a:path>
              <a:path w="1796414" h="247650">
                <a:moveTo>
                  <a:pt x="160816" y="65957"/>
                </a:moveTo>
                <a:lnTo>
                  <a:pt x="112072" y="65957"/>
                </a:lnTo>
                <a:lnTo>
                  <a:pt x="169912" y="244100"/>
                </a:lnTo>
                <a:lnTo>
                  <a:pt x="222227" y="244100"/>
                </a:lnTo>
                <a:lnTo>
                  <a:pt x="204076" y="191447"/>
                </a:lnTo>
                <a:lnTo>
                  <a:pt x="172618" y="191447"/>
                </a:lnTo>
                <a:lnTo>
                  <a:pt x="172618" y="153338"/>
                </a:lnTo>
                <a:lnTo>
                  <a:pt x="190939" y="153338"/>
                </a:lnTo>
                <a:lnTo>
                  <a:pt x="160816" y="65957"/>
                </a:lnTo>
                <a:close/>
              </a:path>
              <a:path w="1796414" h="247650">
                <a:moveTo>
                  <a:pt x="81841" y="153338"/>
                </a:moveTo>
                <a:lnTo>
                  <a:pt x="49045" y="153338"/>
                </a:lnTo>
                <a:lnTo>
                  <a:pt x="49045" y="191447"/>
                </a:lnTo>
                <a:lnTo>
                  <a:pt x="69444" y="191447"/>
                </a:lnTo>
                <a:lnTo>
                  <a:pt x="81841" y="153338"/>
                </a:lnTo>
                <a:close/>
              </a:path>
              <a:path w="1796414" h="247650">
                <a:moveTo>
                  <a:pt x="140442" y="153338"/>
                </a:moveTo>
                <a:lnTo>
                  <a:pt x="81841" y="153338"/>
                </a:lnTo>
                <a:lnTo>
                  <a:pt x="69444" y="191447"/>
                </a:lnTo>
                <a:lnTo>
                  <a:pt x="152816" y="191447"/>
                </a:lnTo>
                <a:lnTo>
                  <a:pt x="140442" y="153338"/>
                </a:lnTo>
                <a:close/>
              </a:path>
              <a:path w="1796414" h="247650">
                <a:moveTo>
                  <a:pt x="190939" y="153338"/>
                </a:moveTo>
                <a:lnTo>
                  <a:pt x="172618" y="153338"/>
                </a:lnTo>
                <a:lnTo>
                  <a:pt x="172618" y="191447"/>
                </a:lnTo>
                <a:lnTo>
                  <a:pt x="204076" y="191447"/>
                </a:lnTo>
                <a:lnTo>
                  <a:pt x="190939" y="153338"/>
                </a:lnTo>
                <a:close/>
              </a:path>
              <a:path w="1796414" h="247650">
                <a:moveTo>
                  <a:pt x="294893" y="70918"/>
                </a:moveTo>
                <a:lnTo>
                  <a:pt x="249117" y="70918"/>
                </a:lnTo>
                <a:lnTo>
                  <a:pt x="249117" y="244100"/>
                </a:lnTo>
                <a:lnTo>
                  <a:pt x="297148" y="244100"/>
                </a:lnTo>
                <a:lnTo>
                  <a:pt x="297148" y="133757"/>
                </a:lnTo>
                <a:lnTo>
                  <a:pt x="298389" y="128195"/>
                </a:lnTo>
                <a:lnTo>
                  <a:pt x="300869" y="123459"/>
                </a:lnTo>
                <a:lnTo>
                  <a:pt x="303350" y="118649"/>
                </a:lnTo>
                <a:lnTo>
                  <a:pt x="306694" y="114928"/>
                </a:lnTo>
                <a:lnTo>
                  <a:pt x="315188" y="109591"/>
                </a:lnTo>
                <a:lnTo>
                  <a:pt x="319999" y="108238"/>
                </a:lnTo>
                <a:lnTo>
                  <a:pt x="498330" y="108238"/>
                </a:lnTo>
                <a:lnTo>
                  <a:pt x="496967" y="102657"/>
                </a:lnTo>
                <a:lnTo>
                  <a:pt x="496408" y="101473"/>
                </a:lnTo>
                <a:lnTo>
                  <a:pt x="294893" y="101473"/>
                </a:lnTo>
                <a:lnTo>
                  <a:pt x="294893" y="70918"/>
                </a:lnTo>
                <a:close/>
              </a:path>
              <a:path w="1796414" h="247650">
                <a:moveTo>
                  <a:pt x="417301" y="108238"/>
                </a:moveTo>
                <a:lnTo>
                  <a:pt x="333228" y="108238"/>
                </a:lnTo>
                <a:lnTo>
                  <a:pt x="339579" y="110756"/>
                </a:lnTo>
                <a:lnTo>
                  <a:pt x="344390" y="115792"/>
                </a:lnTo>
                <a:lnTo>
                  <a:pt x="349276" y="120828"/>
                </a:lnTo>
                <a:lnTo>
                  <a:pt x="351678" y="127481"/>
                </a:lnTo>
                <a:lnTo>
                  <a:pt x="351719" y="244100"/>
                </a:lnTo>
                <a:lnTo>
                  <a:pt x="398284" y="244100"/>
                </a:lnTo>
                <a:lnTo>
                  <a:pt x="398284" y="129322"/>
                </a:lnTo>
                <a:lnTo>
                  <a:pt x="400727" y="122069"/>
                </a:lnTo>
                <a:lnTo>
                  <a:pt x="405613" y="116582"/>
                </a:lnTo>
                <a:lnTo>
                  <a:pt x="410498" y="111019"/>
                </a:lnTo>
                <a:lnTo>
                  <a:pt x="417301" y="108238"/>
                </a:lnTo>
                <a:close/>
              </a:path>
              <a:path w="1796414" h="247650">
                <a:moveTo>
                  <a:pt x="498330" y="108238"/>
                </a:moveTo>
                <a:lnTo>
                  <a:pt x="433687" y="108238"/>
                </a:lnTo>
                <a:lnTo>
                  <a:pt x="440076" y="110643"/>
                </a:lnTo>
                <a:lnTo>
                  <a:pt x="450299" y="120265"/>
                </a:lnTo>
                <a:lnTo>
                  <a:pt x="452854" y="127481"/>
                </a:lnTo>
                <a:lnTo>
                  <a:pt x="452854" y="244100"/>
                </a:lnTo>
                <a:lnTo>
                  <a:pt x="500772" y="244100"/>
                </a:lnTo>
                <a:lnTo>
                  <a:pt x="500762" y="127481"/>
                </a:lnTo>
                <a:lnTo>
                  <a:pt x="499821" y="114341"/>
                </a:lnTo>
                <a:lnTo>
                  <a:pt x="498330" y="108238"/>
                </a:lnTo>
                <a:close/>
              </a:path>
              <a:path w="1796414" h="247650">
                <a:moveTo>
                  <a:pt x="345179" y="68663"/>
                </a:moveTo>
                <a:lnTo>
                  <a:pt x="309100" y="82257"/>
                </a:lnTo>
                <a:lnTo>
                  <a:pt x="296923" y="101473"/>
                </a:lnTo>
                <a:lnTo>
                  <a:pt x="392195" y="101473"/>
                </a:lnTo>
                <a:lnTo>
                  <a:pt x="361669" y="70890"/>
                </a:lnTo>
                <a:lnTo>
                  <a:pt x="345179" y="68663"/>
                </a:lnTo>
                <a:close/>
              </a:path>
              <a:path w="1796414" h="247650">
                <a:moveTo>
                  <a:pt x="446202" y="68663"/>
                </a:moveTo>
                <a:lnTo>
                  <a:pt x="406768" y="82510"/>
                </a:lnTo>
                <a:lnTo>
                  <a:pt x="393999" y="101473"/>
                </a:lnTo>
                <a:lnTo>
                  <a:pt x="496408" y="101473"/>
                </a:lnTo>
                <a:lnTo>
                  <a:pt x="468160" y="72525"/>
                </a:lnTo>
                <a:lnTo>
                  <a:pt x="446202" y="68663"/>
                </a:lnTo>
                <a:close/>
              </a:path>
              <a:path w="1796414" h="247650">
                <a:moveTo>
                  <a:pt x="586743" y="70918"/>
                </a:moveTo>
                <a:lnTo>
                  <a:pt x="538712" y="70918"/>
                </a:lnTo>
                <a:lnTo>
                  <a:pt x="538712" y="244100"/>
                </a:lnTo>
                <a:lnTo>
                  <a:pt x="586743" y="244100"/>
                </a:lnTo>
                <a:lnTo>
                  <a:pt x="586743" y="70918"/>
                </a:lnTo>
                <a:close/>
              </a:path>
              <a:path w="1796414" h="247650">
                <a:moveTo>
                  <a:pt x="569981" y="0"/>
                </a:moveTo>
                <a:lnTo>
                  <a:pt x="555700" y="0"/>
                </a:lnTo>
                <a:lnTo>
                  <a:pt x="549574" y="2405"/>
                </a:lnTo>
                <a:lnTo>
                  <a:pt x="539426" y="11951"/>
                </a:lnTo>
                <a:lnTo>
                  <a:pt x="536908" y="17626"/>
                </a:lnTo>
                <a:lnTo>
                  <a:pt x="536908" y="30930"/>
                </a:lnTo>
                <a:lnTo>
                  <a:pt x="539426" y="36680"/>
                </a:lnTo>
                <a:lnTo>
                  <a:pt x="544462" y="41491"/>
                </a:lnTo>
                <a:lnTo>
                  <a:pt x="549574" y="46226"/>
                </a:lnTo>
                <a:lnTo>
                  <a:pt x="555700" y="48594"/>
                </a:lnTo>
                <a:lnTo>
                  <a:pt x="569981" y="48594"/>
                </a:lnTo>
                <a:lnTo>
                  <a:pt x="576070" y="46226"/>
                </a:lnTo>
                <a:lnTo>
                  <a:pt x="586217" y="36680"/>
                </a:lnTo>
                <a:lnTo>
                  <a:pt x="588773" y="30930"/>
                </a:lnTo>
                <a:lnTo>
                  <a:pt x="588773" y="17626"/>
                </a:lnTo>
                <a:lnTo>
                  <a:pt x="586217" y="11951"/>
                </a:lnTo>
                <a:lnTo>
                  <a:pt x="581106" y="7215"/>
                </a:lnTo>
                <a:lnTo>
                  <a:pt x="576070" y="2405"/>
                </a:lnTo>
                <a:lnTo>
                  <a:pt x="569981" y="0"/>
                </a:lnTo>
                <a:close/>
              </a:path>
              <a:path w="1796414" h="247650">
                <a:moveTo>
                  <a:pt x="684750" y="29427"/>
                </a:moveTo>
                <a:lnTo>
                  <a:pt x="636719" y="29427"/>
                </a:lnTo>
                <a:lnTo>
                  <a:pt x="636797" y="198775"/>
                </a:lnTo>
                <a:lnTo>
                  <a:pt x="652476" y="235080"/>
                </a:lnTo>
                <a:lnTo>
                  <a:pt x="694446" y="246468"/>
                </a:lnTo>
                <a:lnTo>
                  <a:pt x="700685" y="246242"/>
                </a:lnTo>
                <a:lnTo>
                  <a:pt x="705984" y="245604"/>
                </a:lnTo>
                <a:lnTo>
                  <a:pt x="710344" y="244551"/>
                </a:lnTo>
                <a:lnTo>
                  <a:pt x="714703" y="243574"/>
                </a:lnTo>
                <a:lnTo>
                  <a:pt x="718086" y="242710"/>
                </a:lnTo>
                <a:lnTo>
                  <a:pt x="720491" y="241958"/>
                </a:lnTo>
                <a:lnTo>
                  <a:pt x="713271" y="207795"/>
                </a:lnTo>
                <a:lnTo>
                  <a:pt x="697754" y="207795"/>
                </a:lnTo>
                <a:lnTo>
                  <a:pt x="694897" y="207307"/>
                </a:lnTo>
                <a:lnTo>
                  <a:pt x="684750" y="195318"/>
                </a:lnTo>
                <a:lnTo>
                  <a:pt x="684750" y="29427"/>
                </a:lnTo>
                <a:close/>
              </a:path>
              <a:path w="1796414" h="247650">
                <a:moveTo>
                  <a:pt x="712937" y="206217"/>
                </a:moveTo>
                <a:lnTo>
                  <a:pt x="707751" y="207231"/>
                </a:lnTo>
                <a:lnTo>
                  <a:pt x="705496" y="207607"/>
                </a:lnTo>
                <a:lnTo>
                  <a:pt x="703241" y="207795"/>
                </a:lnTo>
                <a:lnTo>
                  <a:pt x="713271" y="207795"/>
                </a:lnTo>
                <a:lnTo>
                  <a:pt x="712937" y="206217"/>
                </a:lnTo>
                <a:close/>
              </a:path>
              <a:path w="1796414" h="247650">
                <a:moveTo>
                  <a:pt x="636719" y="70918"/>
                </a:moveTo>
                <a:lnTo>
                  <a:pt x="613042" y="70918"/>
                </a:lnTo>
                <a:lnTo>
                  <a:pt x="613042" y="106998"/>
                </a:lnTo>
                <a:lnTo>
                  <a:pt x="636719" y="106998"/>
                </a:lnTo>
                <a:lnTo>
                  <a:pt x="636719" y="70918"/>
                </a:lnTo>
                <a:close/>
              </a:path>
              <a:path w="1796414" h="247650">
                <a:moveTo>
                  <a:pt x="717334" y="70918"/>
                </a:moveTo>
                <a:lnTo>
                  <a:pt x="684750" y="70918"/>
                </a:lnTo>
                <a:lnTo>
                  <a:pt x="684750" y="106998"/>
                </a:lnTo>
                <a:lnTo>
                  <a:pt x="717334" y="106998"/>
                </a:lnTo>
                <a:lnTo>
                  <a:pt x="717334" y="70918"/>
                </a:lnTo>
                <a:close/>
              </a:path>
              <a:path w="1796414" h="247650">
                <a:moveTo>
                  <a:pt x="864725" y="13191"/>
                </a:moveTo>
                <a:lnTo>
                  <a:pt x="810493" y="13191"/>
                </a:lnTo>
                <a:lnTo>
                  <a:pt x="890206" y="244100"/>
                </a:lnTo>
                <a:lnTo>
                  <a:pt x="953120" y="244100"/>
                </a:lnTo>
                <a:lnTo>
                  <a:pt x="972242" y="188628"/>
                </a:lnTo>
                <a:lnTo>
                  <a:pt x="920535" y="188628"/>
                </a:lnTo>
                <a:lnTo>
                  <a:pt x="864725" y="13191"/>
                </a:lnTo>
                <a:close/>
              </a:path>
              <a:path w="1796414" h="247650">
                <a:moveTo>
                  <a:pt x="1032720" y="13191"/>
                </a:moveTo>
                <a:lnTo>
                  <a:pt x="978601" y="13191"/>
                </a:lnTo>
                <a:lnTo>
                  <a:pt x="922678" y="188628"/>
                </a:lnTo>
                <a:lnTo>
                  <a:pt x="972242" y="188628"/>
                </a:lnTo>
                <a:lnTo>
                  <a:pt x="1032720" y="13191"/>
                </a:lnTo>
                <a:close/>
              </a:path>
              <a:path w="1796414" h="247650">
                <a:moveTo>
                  <a:pt x="1117084" y="68663"/>
                </a:moveTo>
                <a:lnTo>
                  <a:pt x="1072661" y="79938"/>
                </a:lnTo>
                <a:lnTo>
                  <a:pt x="1043459" y="111395"/>
                </a:lnTo>
                <a:lnTo>
                  <a:pt x="1033087" y="158299"/>
                </a:lnTo>
                <a:lnTo>
                  <a:pt x="1033735" y="171539"/>
                </a:lnTo>
                <a:lnTo>
                  <a:pt x="1049195" y="215180"/>
                </a:lnTo>
                <a:lnTo>
                  <a:pt x="1083105" y="241394"/>
                </a:lnTo>
                <a:lnTo>
                  <a:pt x="1119001" y="247483"/>
                </a:lnTo>
                <a:lnTo>
                  <a:pt x="1129395" y="247074"/>
                </a:lnTo>
                <a:lnTo>
                  <a:pt x="1171711" y="232994"/>
                </a:lnTo>
                <a:lnTo>
                  <a:pt x="1191072" y="211629"/>
                </a:lnTo>
                <a:lnTo>
                  <a:pt x="1111747" y="211629"/>
                </a:lnTo>
                <a:lnTo>
                  <a:pt x="1104795" y="209937"/>
                </a:lnTo>
                <a:lnTo>
                  <a:pt x="1080554" y="178480"/>
                </a:lnTo>
                <a:lnTo>
                  <a:pt x="1080554" y="169799"/>
                </a:lnTo>
                <a:lnTo>
                  <a:pt x="1052254" y="169799"/>
                </a:lnTo>
                <a:lnTo>
                  <a:pt x="1052254" y="140033"/>
                </a:lnTo>
                <a:lnTo>
                  <a:pt x="1080571" y="140033"/>
                </a:lnTo>
                <a:lnTo>
                  <a:pt x="1080629" y="134772"/>
                </a:lnTo>
                <a:lnTo>
                  <a:pt x="1082245" y="128570"/>
                </a:lnTo>
                <a:lnTo>
                  <a:pt x="1085402" y="123008"/>
                </a:lnTo>
                <a:lnTo>
                  <a:pt x="1088559" y="117371"/>
                </a:lnTo>
                <a:lnTo>
                  <a:pt x="1092918" y="112898"/>
                </a:lnTo>
                <a:lnTo>
                  <a:pt x="1104118" y="106209"/>
                </a:lnTo>
                <a:lnTo>
                  <a:pt x="1110582" y="104517"/>
                </a:lnTo>
                <a:lnTo>
                  <a:pt x="1185758" y="104517"/>
                </a:lnTo>
                <a:lnTo>
                  <a:pt x="1184846" y="102883"/>
                </a:lnTo>
                <a:lnTo>
                  <a:pt x="1156194" y="77239"/>
                </a:lnTo>
                <a:lnTo>
                  <a:pt x="1125505" y="69009"/>
                </a:lnTo>
                <a:lnTo>
                  <a:pt x="1117084" y="68663"/>
                </a:lnTo>
                <a:close/>
              </a:path>
              <a:path w="1796414" h="247650">
                <a:moveTo>
                  <a:pt x="1153051" y="191559"/>
                </a:moveTo>
                <a:lnTo>
                  <a:pt x="1125127" y="211629"/>
                </a:lnTo>
                <a:lnTo>
                  <a:pt x="1191072" y="211629"/>
                </a:lnTo>
                <a:lnTo>
                  <a:pt x="1192316" y="209486"/>
                </a:lnTo>
                <a:lnTo>
                  <a:pt x="1195339" y="202242"/>
                </a:lnTo>
                <a:lnTo>
                  <a:pt x="1197474" y="194491"/>
                </a:lnTo>
                <a:lnTo>
                  <a:pt x="1153051" y="191559"/>
                </a:lnTo>
                <a:close/>
              </a:path>
              <a:path w="1796414" h="247650">
                <a:moveTo>
                  <a:pt x="1080571" y="140033"/>
                </a:moveTo>
                <a:lnTo>
                  <a:pt x="1052254" y="140033"/>
                </a:lnTo>
                <a:lnTo>
                  <a:pt x="1052254" y="169799"/>
                </a:lnTo>
                <a:lnTo>
                  <a:pt x="1080554" y="169799"/>
                </a:lnTo>
                <a:lnTo>
                  <a:pt x="1080571" y="140033"/>
                </a:lnTo>
                <a:close/>
              </a:path>
              <a:path w="1796414" h="247650">
                <a:moveTo>
                  <a:pt x="1185758" y="104517"/>
                </a:moveTo>
                <a:lnTo>
                  <a:pt x="1124864" y="104517"/>
                </a:lnTo>
                <a:lnTo>
                  <a:pt x="1130990" y="106058"/>
                </a:lnTo>
                <a:lnTo>
                  <a:pt x="1136252" y="109140"/>
                </a:lnTo>
                <a:lnTo>
                  <a:pt x="1141588" y="112147"/>
                </a:lnTo>
                <a:lnTo>
                  <a:pt x="1145760" y="116318"/>
                </a:lnTo>
                <a:lnTo>
                  <a:pt x="1151773" y="126992"/>
                </a:lnTo>
                <a:lnTo>
                  <a:pt x="1153277" y="133118"/>
                </a:lnTo>
                <a:lnTo>
                  <a:pt x="1153277" y="140033"/>
                </a:lnTo>
                <a:lnTo>
                  <a:pt x="1080571" y="140033"/>
                </a:lnTo>
                <a:lnTo>
                  <a:pt x="1080554" y="169799"/>
                </a:lnTo>
                <a:lnTo>
                  <a:pt x="1198489" y="169799"/>
                </a:lnTo>
                <a:lnTo>
                  <a:pt x="1198489" y="156607"/>
                </a:lnTo>
                <a:lnTo>
                  <a:pt x="1192288" y="118047"/>
                </a:lnTo>
                <a:lnTo>
                  <a:pt x="1188877" y="110113"/>
                </a:lnTo>
                <a:lnTo>
                  <a:pt x="1185758" y="104517"/>
                </a:lnTo>
                <a:close/>
              </a:path>
              <a:path w="1796414" h="247650">
                <a:moveTo>
                  <a:pt x="1276398" y="70918"/>
                </a:moveTo>
                <a:lnTo>
                  <a:pt x="1229833" y="70918"/>
                </a:lnTo>
                <a:lnTo>
                  <a:pt x="1229833" y="244100"/>
                </a:lnTo>
                <a:lnTo>
                  <a:pt x="1277864" y="244100"/>
                </a:lnTo>
                <a:lnTo>
                  <a:pt x="1277864" y="139056"/>
                </a:lnTo>
                <a:lnTo>
                  <a:pt x="1279442" y="132817"/>
                </a:lnTo>
                <a:lnTo>
                  <a:pt x="1307554" y="110155"/>
                </a:lnTo>
                <a:lnTo>
                  <a:pt x="1334914" y="110155"/>
                </a:lnTo>
                <a:lnTo>
                  <a:pt x="1334914" y="101135"/>
                </a:lnTo>
                <a:lnTo>
                  <a:pt x="1276398" y="101135"/>
                </a:lnTo>
                <a:lnTo>
                  <a:pt x="1276398" y="70918"/>
                </a:lnTo>
                <a:close/>
              </a:path>
              <a:path w="1796414" h="247650">
                <a:moveTo>
                  <a:pt x="1334914" y="110155"/>
                </a:moveTo>
                <a:lnTo>
                  <a:pt x="1317927" y="110155"/>
                </a:lnTo>
                <a:lnTo>
                  <a:pt x="1321573" y="110418"/>
                </a:lnTo>
                <a:lnTo>
                  <a:pt x="1329540" y="111470"/>
                </a:lnTo>
                <a:lnTo>
                  <a:pt x="1332659" y="112072"/>
                </a:lnTo>
                <a:lnTo>
                  <a:pt x="1334914" y="112748"/>
                </a:lnTo>
                <a:lnTo>
                  <a:pt x="1334914" y="110155"/>
                </a:lnTo>
                <a:close/>
              </a:path>
              <a:path w="1796414" h="247650">
                <a:moveTo>
                  <a:pt x="1322211" y="68438"/>
                </a:moveTo>
                <a:lnTo>
                  <a:pt x="1319806" y="68438"/>
                </a:lnTo>
                <a:lnTo>
                  <a:pt x="1312745" y="68959"/>
                </a:lnTo>
                <a:lnTo>
                  <a:pt x="1280971" y="93567"/>
                </a:lnTo>
                <a:lnTo>
                  <a:pt x="1278202" y="101135"/>
                </a:lnTo>
                <a:lnTo>
                  <a:pt x="1334914" y="101135"/>
                </a:lnTo>
                <a:lnTo>
                  <a:pt x="1334914" y="70129"/>
                </a:lnTo>
                <a:lnTo>
                  <a:pt x="1332810" y="69603"/>
                </a:lnTo>
                <a:lnTo>
                  <a:pt x="1330367" y="69190"/>
                </a:lnTo>
                <a:lnTo>
                  <a:pt x="1324805" y="68588"/>
                </a:lnTo>
                <a:lnTo>
                  <a:pt x="1322211" y="68438"/>
                </a:lnTo>
                <a:close/>
              </a:path>
              <a:path w="1796414" h="247650">
                <a:moveTo>
                  <a:pt x="1405523" y="70918"/>
                </a:moveTo>
                <a:lnTo>
                  <a:pt x="1359747" y="70918"/>
                </a:lnTo>
                <a:lnTo>
                  <a:pt x="1359747" y="244100"/>
                </a:lnTo>
                <a:lnTo>
                  <a:pt x="1407778" y="244100"/>
                </a:lnTo>
                <a:lnTo>
                  <a:pt x="1407778" y="133757"/>
                </a:lnTo>
                <a:lnTo>
                  <a:pt x="1409018" y="128195"/>
                </a:lnTo>
                <a:lnTo>
                  <a:pt x="1411499" y="123459"/>
                </a:lnTo>
                <a:lnTo>
                  <a:pt x="1413979" y="118649"/>
                </a:lnTo>
                <a:lnTo>
                  <a:pt x="1417324" y="114928"/>
                </a:lnTo>
                <a:lnTo>
                  <a:pt x="1425818" y="109591"/>
                </a:lnTo>
                <a:lnTo>
                  <a:pt x="1430629" y="108238"/>
                </a:lnTo>
                <a:lnTo>
                  <a:pt x="1608960" y="108238"/>
                </a:lnTo>
                <a:lnTo>
                  <a:pt x="1607597" y="102657"/>
                </a:lnTo>
                <a:lnTo>
                  <a:pt x="1607038" y="101473"/>
                </a:lnTo>
                <a:lnTo>
                  <a:pt x="1405523" y="101473"/>
                </a:lnTo>
                <a:lnTo>
                  <a:pt x="1405523" y="70918"/>
                </a:lnTo>
                <a:close/>
              </a:path>
              <a:path w="1796414" h="247650">
                <a:moveTo>
                  <a:pt x="1527931" y="108238"/>
                </a:moveTo>
                <a:lnTo>
                  <a:pt x="1443858" y="108238"/>
                </a:lnTo>
                <a:lnTo>
                  <a:pt x="1450209" y="110756"/>
                </a:lnTo>
                <a:lnTo>
                  <a:pt x="1455020" y="115792"/>
                </a:lnTo>
                <a:lnTo>
                  <a:pt x="1459906" y="120828"/>
                </a:lnTo>
                <a:lnTo>
                  <a:pt x="1462308" y="127481"/>
                </a:lnTo>
                <a:lnTo>
                  <a:pt x="1462349" y="244100"/>
                </a:lnTo>
                <a:lnTo>
                  <a:pt x="1508914" y="244100"/>
                </a:lnTo>
                <a:lnTo>
                  <a:pt x="1508914" y="129322"/>
                </a:lnTo>
                <a:lnTo>
                  <a:pt x="1511357" y="122069"/>
                </a:lnTo>
                <a:lnTo>
                  <a:pt x="1516242" y="116582"/>
                </a:lnTo>
                <a:lnTo>
                  <a:pt x="1521128" y="111019"/>
                </a:lnTo>
                <a:lnTo>
                  <a:pt x="1527931" y="108238"/>
                </a:lnTo>
                <a:close/>
              </a:path>
              <a:path w="1796414" h="247650">
                <a:moveTo>
                  <a:pt x="1608960" y="108238"/>
                </a:moveTo>
                <a:lnTo>
                  <a:pt x="1544317" y="108238"/>
                </a:lnTo>
                <a:lnTo>
                  <a:pt x="1550706" y="110643"/>
                </a:lnTo>
                <a:lnTo>
                  <a:pt x="1560928" y="120265"/>
                </a:lnTo>
                <a:lnTo>
                  <a:pt x="1563484" y="127481"/>
                </a:lnTo>
                <a:lnTo>
                  <a:pt x="1563484" y="244100"/>
                </a:lnTo>
                <a:lnTo>
                  <a:pt x="1611402" y="244100"/>
                </a:lnTo>
                <a:lnTo>
                  <a:pt x="1611391" y="127481"/>
                </a:lnTo>
                <a:lnTo>
                  <a:pt x="1610451" y="114341"/>
                </a:lnTo>
                <a:lnTo>
                  <a:pt x="1608960" y="108238"/>
                </a:lnTo>
                <a:close/>
              </a:path>
              <a:path w="1796414" h="247650">
                <a:moveTo>
                  <a:pt x="1455809" y="68663"/>
                </a:moveTo>
                <a:lnTo>
                  <a:pt x="1419730" y="82257"/>
                </a:lnTo>
                <a:lnTo>
                  <a:pt x="1407553" y="101473"/>
                </a:lnTo>
                <a:lnTo>
                  <a:pt x="1502825" y="101473"/>
                </a:lnTo>
                <a:lnTo>
                  <a:pt x="1472299" y="70890"/>
                </a:lnTo>
                <a:lnTo>
                  <a:pt x="1455809" y="68663"/>
                </a:lnTo>
                <a:close/>
              </a:path>
              <a:path w="1796414" h="247650">
                <a:moveTo>
                  <a:pt x="1556832" y="68663"/>
                </a:moveTo>
                <a:lnTo>
                  <a:pt x="1517398" y="82510"/>
                </a:lnTo>
                <a:lnTo>
                  <a:pt x="1504629" y="101473"/>
                </a:lnTo>
                <a:lnTo>
                  <a:pt x="1607038" y="101473"/>
                </a:lnTo>
                <a:lnTo>
                  <a:pt x="1578790" y="72525"/>
                </a:lnTo>
                <a:lnTo>
                  <a:pt x="1556832" y="68663"/>
                </a:lnTo>
                <a:close/>
              </a:path>
              <a:path w="1796414" h="247650">
                <a:moveTo>
                  <a:pt x="1791599" y="103728"/>
                </a:moveTo>
                <a:lnTo>
                  <a:pt x="1730709" y="103728"/>
                </a:lnTo>
                <a:lnTo>
                  <a:pt x="1737023" y="105683"/>
                </a:lnTo>
                <a:lnTo>
                  <a:pt x="1741458" y="109591"/>
                </a:lnTo>
                <a:lnTo>
                  <a:pt x="1745968" y="113500"/>
                </a:lnTo>
                <a:lnTo>
                  <a:pt x="1748223" y="119024"/>
                </a:lnTo>
                <a:lnTo>
                  <a:pt x="1748223" y="130525"/>
                </a:lnTo>
                <a:lnTo>
                  <a:pt x="1697711" y="143228"/>
                </a:lnTo>
                <a:lnTo>
                  <a:pt x="1689518" y="144656"/>
                </a:lnTo>
                <a:lnTo>
                  <a:pt x="1650056" y="164951"/>
                </a:lnTo>
                <a:lnTo>
                  <a:pt x="1641224" y="195731"/>
                </a:lnTo>
                <a:lnTo>
                  <a:pt x="1641689" y="203948"/>
                </a:lnTo>
                <a:lnTo>
                  <a:pt x="1663041" y="238343"/>
                </a:lnTo>
                <a:lnTo>
                  <a:pt x="1698726" y="247370"/>
                </a:lnTo>
                <a:lnTo>
                  <a:pt x="1707295" y="247370"/>
                </a:lnTo>
                <a:lnTo>
                  <a:pt x="1742848" y="230270"/>
                </a:lnTo>
                <a:lnTo>
                  <a:pt x="1749350" y="220085"/>
                </a:lnTo>
                <a:lnTo>
                  <a:pt x="1796253" y="220085"/>
                </a:lnTo>
                <a:lnTo>
                  <a:pt x="1796253" y="214222"/>
                </a:lnTo>
                <a:lnTo>
                  <a:pt x="1705115" y="214222"/>
                </a:lnTo>
                <a:lnTo>
                  <a:pt x="1699027" y="212531"/>
                </a:lnTo>
                <a:lnTo>
                  <a:pt x="1694216" y="209148"/>
                </a:lnTo>
                <a:lnTo>
                  <a:pt x="1689481" y="205691"/>
                </a:lnTo>
                <a:lnTo>
                  <a:pt x="1687113" y="200692"/>
                </a:lnTo>
                <a:lnTo>
                  <a:pt x="1687113" y="189643"/>
                </a:lnTo>
                <a:lnTo>
                  <a:pt x="1688278" y="185884"/>
                </a:lnTo>
                <a:lnTo>
                  <a:pt x="1690608" y="182878"/>
                </a:lnTo>
                <a:lnTo>
                  <a:pt x="1692938" y="179796"/>
                </a:lnTo>
                <a:lnTo>
                  <a:pt x="1696208" y="177353"/>
                </a:lnTo>
                <a:lnTo>
                  <a:pt x="1704626" y="173745"/>
                </a:lnTo>
                <a:lnTo>
                  <a:pt x="1709550" y="172430"/>
                </a:lnTo>
                <a:lnTo>
                  <a:pt x="1723982" y="170363"/>
                </a:lnTo>
                <a:lnTo>
                  <a:pt x="1727214" y="169836"/>
                </a:lnTo>
                <a:lnTo>
                  <a:pt x="1748561" y="163823"/>
                </a:lnTo>
                <a:lnTo>
                  <a:pt x="1796253" y="163823"/>
                </a:lnTo>
                <a:lnTo>
                  <a:pt x="1796253" y="127293"/>
                </a:lnTo>
                <a:lnTo>
                  <a:pt x="1795880" y="119844"/>
                </a:lnTo>
                <a:lnTo>
                  <a:pt x="1794760" y="112945"/>
                </a:lnTo>
                <a:lnTo>
                  <a:pt x="1792892" y="106596"/>
                </a:lnTo>
                <a:lnTo>
                  <a:pt x="1791599" y="103728"/>
                </a:lnTo>
                <a:close/>
              </a:path>
              <a:path w="1796414" h="247650">
                <a:moveTo>
                  <a:pt x="1796253" y="220085"/>
                </a:moveTo>
                <a:lnTo>
                  <a:pt x="1750703" y="220085"/>
                </a:lnTo>
                <a:lnTo>
                  <a:pt x="1750703" y="244100"/>
                </a:lnTo>
                <a:lnTo>
                  <a:pt x="1796253" y="244100"/>
                </a:lnTo>
                <a:lnTo>
                  <a:pt x="1796253" y="220085"/>
                </a:lnTo>
                <a:close/>
              </a:path>
              <a:path w="1796414" h="247650">
                <a:moveTo>
                  <a:pt x="1796253" y="163823"/>
                </a:moveTo>
                <a:lnTo>
                  <a:pt x="1748561" y="163823"/>
                </a:lnTo>
                <a:lnTo>
                  <a:pt x="1748561" y="188290"/>
                </a:lnTo>
                <a:lnTo>
                  <a:pt x="1747020" y="193739"/>
                </a:lnTo>
                <a:lnTo>
                  <a:pt x="1719547" y="214222"/>
                </a:lnTo>
                <a:lnTo>
                  <a:pt x="1796253" y="214222"/>
                </a:lnTo>
                <a:lnTo>
                  <a:pt x="1796253" y="163823"/>
                </a:lnTo>
                <a:close/>
              </a:path>
              <a:path w="1796414" h="247650">
                <a:moveTo>
                  <a:pt x="1722741" y="68663"/>
                </a:moveTo>
                <a:lnTo>
                  <a:pt x="1678734" y="78416"/>
                </a:lnTo>
                <a:lnTo>
                  <a:pt x="1649413" y="112452"/>
                </a:lnTo>
                <a:lnTo>
                  <a:pt x="1647313" y="120077"/>
                </a:lnTo>
                <a:lnTo>
                  <a:pt x="1691736" y="123685"/>
                </a:lnTo>
                <a:lnTo>
                  <a:pt x="1693389" y="117972"/>
                </a:lnTo>
                <a:lnTo>
                  <a:pt x="1696772" y="113237"/>
                </a:lnTo>
                <a:lnTo>
                  <a:pt x="1701883" y="109478"/>
                </a:lnTo>
                <a:lnTo>
                  <a:pt x="1706994" y="105645"/>
                </a:lnTo>
                <a:lnTo>
                  <a:pt x="1713872" y="103728"/>
                </a:lnTo>
                <a:lnTo>
                  <a:pt x="1791599" y="103728"/>
                </a:lnTo>
                <a:lnTo>
                  <a:pt x="1790278" y="100797"/>
                </a:lnTo>
                <a:lnTo>
                  <a:pt x="1756827" y="73970"/>
                </a:lnTo>
                <a:lnTo>
                  <a:pt x="1729880" y="68875"/>
                </a:lnTo>
                <a:lnTo>
                  <a:pt x="1722741" y="68663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object 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3805" y="7572756"/>
            <a:ext cx="9099398" cy="352094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355261" y="8017256"/>
            <a:ext cx="11121333" cy="3520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1301" y="0"/>
            <a:ext cx="14592300" cy="8737600"/>
            <a:chOff x="781301" y="0"/>
            <a:chExt cx="14592300" cy="873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301" y="0"/>
              <a:ext cx="14591797" cy="8737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10937" y="0"/>
              <a:ext cx="13133069" cy="8737600"/>
            </a:xfrm>
            <a:custGeom>
              <a:avLst/>
              <a:gdLst/>
              <a:ahLst/>
              <a:cxnLst/>
              <a:rect l="l" t="t" r="r" b="b"/>
              <a:pathLst>
                <a:path w="13133069" h="8737600">
                  <a:moveTo>
                    <a:pt x="11642049" y="0"/>
                  </a:moveTo>
                  <a:lnTo>
                    <a:pt x="1490273" y="0"/>
                  </a:lnTo>
                  <a:lnTo>
                    <a:pt x="1483393" y="12700"/>
                  </a:lnTo>
                  <a:lnTo>
                    <a:pt x="1451571" y="50800"/>
                  </a:lnTo>
                  <a:lnTo>
                    <a:pt x="1420045" y="88900"/>
                  </a:lnTo>
                  <a:lnTo>
                    <a:pt x="1388816" y="127000"/>
                  </a:lnTo>
                  <a:lnTo>
                    <a:pt x="1357886" y="177800"/>
                  </a:lnTo>
                  <a:lnTo>
                    <a:pt x="1327257" y="215900"/>
                  </a:lnTo>
                  <a:lnTo>
                    <a:pt x="1296930" y="254000"/>
                  </a:lnTo>
                  <a:lnTo>
                    <a:pt x="1266907" y="292100"/>
                  </a:lnTo>
                  <a:lnTo>
                    <a:pt x="1237190" y="330200"/>
                  </a:lnTo>
                  <a:lnTo>
                    <a:pt x="1207781" y="381000"/>
                  </a:lnTo>
                  <a:lnTo>
                    <a:pt x="1178680" y="419100"/>
                  </a:lnTo>
                  <a:lnTo>
                    <a:pt x="1149891" y="457200"/>
                  </a:lnTo>
                  <a:lnTo>
                    <a:pt x="1121414" y="495300"/>
                  </a:lnTo>
                  <a:lnTo>
                    <a:pt x="1093251" y="546100"/>
                  </a:lnTo>
                  <a:lnTo>
                    <a:pt x="1065405" y="584200"/>
                  </a:lnTo>
                  <a:lnTo>
                    <a:pt x="1037875" y="622300"/>
                  </a:lnTo>
                  <a:lnTo>
                    <a:pt x="1010665" y="673100"/>
                  </a:lnTo>
                  <a:lnTo>
                    <a:pt x="983777" y="711200"/>
                  </a:lnTo>
                  <a:lnTo>
                    <a:pt x="957210" y="762000"/>
                  </a:lnTo>
                  <a:lnTo>
                    <a:pt x="930968" y="800100"/>
                  </a:lnTo>
                  <a:lnTo>
                    <a:pt x="905053" y="838200"/>
                  </a:lnTo>
                  <a:lnTo>
                    <a:pt x="879465" y="889000"/>
                  </a:lnTo>
                  <a:lnTo>
                    <a:pt x="854206" y="927100"/>
                  </a:lnTo>
                  <a:lnTo>
                    <a:pt x="829279" y="977900"/>
                  </a:lnTo>
                  <a:lnTo>
                    <a:pt x="804684" y="1016000"/>
                  </a:lnTo>
                  <a:lnTo>
                    <a:pt x="780424" y="1066800"/>
                  </a:lnTo>
                  <a:lnTo>
                    <a:pt x="756500" y="1104900"/>
                  </a:lnTo>
                  <a:lnTo>
                    <a:pt x="732914" y="1155700"/>
                  </a:lnTo>
                  <a:lnTo>
                    <a:pt x="709667" y="1193800"/>
                  </a:lnTo>
                  <a:lnTo>
                    <a:pt x="686762" y="1244600"/>
                  </a:lnTo>
                  <a:lnTo>
                    <a:pt x="664200" y="1295400"/>
                  </a:lnTo>
                  <a:lnTo>
                    <a:pt x="641982" y="1333500"/>
                  </a:lnTo>
                  <a:lnTo>
                    <a:pt x="620111" y="1384300"/>
                  </a:lnTo>
                  <a:lnTo>
                    <a:pt x="598588" y="1435100"/>
                  </a:lnTo>
                  <a:lnTo>
                    <a:pt x="577414" y="1473200"/>
                  </a:lnTo>
                  <a:lnTo>
                    <a:pt x="556592" y="1524000"/>
                  </a:lnTo>
                  <a:lnTo>
                    <a:pt x="536123" y="1574800"/>
                  </a:lnTo>
                  <a:lnTo>
                    <a:pt x="516009" y="1612900"/>
                  </a:lnTo>
                  <a:lnTo>
                    <a:pt x="496251" y="1663700"/>
                  </a:lnTo>
                  <a:lnTo>
                    <a:pt x="476852" y="1714500"/>
                  </a:lnTo>
                  <a:lnTo>
                    <a:pt x="457812" y="1752600"/>
                  </a:lnTo>
                  <a:lnTo>
                    <a:pt x="439134" y="1803400"/>
                  </a:lnTo>
                  <a:lnTo>
                    <a:pt x="420819" y="1854200"/>
                  </a:lnTo>
                  <a:lnTo>
                    <a:pt x="402869" y="1905000"/>
                  </a:lnTo>
                  <a:lnTo>
                    <a:pt x="385285" y="1955800"/>
                  </a:lnTo>
                  <a:lnTo>
                    <a:pt x="368070" y="1993900"/>
                  </a:lnTo>
                  <a:lnTo>
                    <a:pt x="351225" y="2044700"/>
                  </a:lnTo>
                  <a:lnTo>
                    <a:pt x="334752" y="2095500"/>
                  </a:lnTo>
                  <a:lnTo>
                    <a:pt x="318652" y="2146300"/>
                  </a:lnTo>
                  <a:lnTo>
                    <a:pt x="302927" y="2197100"/>
                  </a:lnTo>
                  <a:lnTo>
                    <a:pt x="287579" y="2247900"/>
                  </a:lnTo>
                  <a:lnTo>
                    <a:pt x="272609" y="2298700"/>
                  </a:lnTo>
                  <a:lnTo>
                    <a:pt x="258019" y="2349500"/>
                  </a:lnTo>
                  <a:lnTo>
                    <a:pt x="243812" y="2387600"/>
                  </a:lnTo>
                  <a:lnTo>
                    <a:pt x="229987" y="2438400"/>
                  </a:lnTo>
                  <a:lnTo>
                    <a:pt x="216548" y="2489200"/>
                  </a:lnTo>
                  <a:lnTo>
                    <a:pt x="203496" y="2540000"/>
                  </a:lnTo>
                  <a:lnTo>
                    <a:pt x="190833" y="2590800"/>
                  </a:lnTo>
                  <a:lnTo>
                    <a:pt x="178559" y="2641600"/>
                  </a:lnTo>
                  <a:lnTo>
                    <a:pt x="166678" y="2692400"/>
                  </a:lnTo>
                  <a:lnTo>
                    <a:pt x="155190" y="2743200"/>
                  </a:lnTo>
                  <a:lnTo>
                    <a:pt x="144098" y="2794000"/>
                  </a:lnTo>
                  <a:lnTo>
                    <a:pt x="133403" y="2844800"/>
                  </a:lnTo>
                  <a:lnTo>
                    <a:pt x="123106" y="2895600"/>
                  </a:lnTo>
                  <a:lnTo>
                    <a:pt x="113210" y="2946400"/>
                  </a:lnTo>
                  <a:lnTo>
                    <a:pt x="103716" y="2997200"/>
                  </a:lnTo>
                  <a:lnTo>
                    <a:pt x="94626" y="3060700"/>
                  </a:lnTo>
                  <a:lnTo>
                    <a:pt x="85941" y="3111500"/>
                  </a:lnTo>
                  <a:lnTo>
                    <a:pt x="77663" y="3162300"/>
                  </a:lnTo>
                  <a:lnTo>
                    <a:pt x="69794" y="3213100"/>
                  </a:lnTo>
                  <a:lnTo>
                    <a:pt x="62336" y="3263900"/>
                  </a:lnTo>
                  <a:lnTo>
                    <a:pt x="55290" y="3314700"/>
                  </a:lnTo>
                  <a:lnTo>
                    <a:pt x="48658" y="3365500"/>
                  </a:lnTo>
                  <a:lnTo>
                    <a:pt x="42442" y="3416300"/>
                  </a:lnTo>
                  <a:lnTo>
                    <a:pt x="36643" y="3479800"/>
                  </a:lnTo>
                  <a:lnTo>
                    <a:pt x="31263" y="3530600"/>
                  </a:lnTo>
                  <a:lnTo>
                    <a:pt x="26303" y="3581400"/>
                  </a:lnTo>
                  <a:lnTo>
                    <a:pt x="21766" y="3632200"/>
                  </a:lnTo>
                  <a:lnTo>
                    <a:pt x="17654" y="3683000"/>
                  </a:lnTo>
                  <a:lnTo>
                    <a:pt x="13966" y="3746500"/>
                  </a:lnTo>
                  <a:lnTo>
                    <a:pt x="10707" y="3797300"/>
                  </a:lnTo>
                  <a:lnTo>
                    <a:pt x="7876" y="3848100"/>
                  </a:lnTo>
                  <a:lnTo>
                    <a:pt x="5476" y="3898900"/>
                  </a:lnTo>
                  <a:lnTo>
                    <a:pt x="3509" y="3949700"/>
                  </a:lnTo>
                  <a:lnTo>
                    <a:pt x="1976" y="4013200"/>
                  </a:lnTo>
                  <a:lnTo>
                    <a:pt x="879" y="4064000"/>
                  </a:lnTo>
                  <a:lnTo>
                    <a:pt x="220" y="4114800"/>
                  </a:lnTo>
                  <a:lnTo>
                    <a:pt x="0" y="4178300"/>
                  </a:lnTo>
                  <a:lnTo>
                    <a:pt x="220" y="4229100"/>
                  </a:lnTo>
                  <a:lnTo>
                    <a:pt x="879" y="4279900"/>
                  </a:lnTo>
                  <a:lnTo>
                    <a:pt x="1976" y="4330700"/>
                  </a:lnTo>
                  <a:lnTo>
                    <a:pt x="3509" y="4394200"/>
                  </a:lnTo>
                  <a:lnTo>
                    <a:pt x="5476" y="4445000"/>
                  </a:lnTo>
                  <a:lnTo>
                    <a:pt x="7876" y="4495800"/>
                  </a:lnTo>
                  <a:lnTo>
                    <a:pt x="10707" y="4546600"/>
                  </a:lnTo>
                  <a:lnTo>
                    <a:pt x="13966" y="4597400"/>
                  </a:lnTo>
                  <a:lnTo>
                    <a:pt x="17654" y="4660900"/>
                  </a:lnTo>
                  <a:lnTo>
                    <a:pt x="21766" y="4711700"/>
                  </a:lnTo>
                  <a:lnTo>
                    <a:pt x="26303" y="4762500"/>
                  </a:lnTo>
                  <a:lnTo>
                    <a:pt x="31263" y="4813300"/>
                  </a:lnTo>
                  <a:lnTo>
                    <a:pt x="36643" y="4864100"/>
                  </a:lnTo>
                  <a:lnTo>
                    <a:pt x="42442" y="4927600"/>
                  </a:lnTo>
                  <a:lnTo>
                    <a:pt x="48658" y="4978400"/>
                  </a:lnTo>
                  <a:lnTo>
                    <a:pt x="55290" y="5029200"/>
                  </a:lnTo>
                  <a:lnTo>
                    <a:pt x="62336" y="5080000"/>
                  </a:lnTo>
                  <a:lnTo>
                    <a:pt x="69794" y="5130800"/>
                  </a:lnTo>
                  <a:lnTo>
                    <a:pt x="77663" y="5181600"/>
                  </a:lnTo>
                  <a:lnTo>
                    <a:pt x="85941" y="5232400"/>
                  </a:lnTo>
                  <a:lnTo>
                    <a:pt x="94626" y="5283200"/>
                  </a:lnTo>
                  <a:lnTo>
                    <a:pt x="103716" y="5346700"/>
                  </a:lnTo>
                  <a:lnTo>
                    <a:pt x="113210" y="5397500"/>
                  </a:lnTo>
                  <a:lnTo>
                    <a:pt x="123106" y="5448300"/>
                  </a:lnTo>
                  <a:lnTo>
                    <a:pt x="133403" y="5499100"/>
                  </a:lnTo>
                  <a:lnTo>
                    <a:pt x="144098" y="5549900"/>
                  </a:lnTo>
                  <a:lnTo>
                    <a:pt x="155190" y="5600700"/>
                  </a:lnTo>
                  <a:lnTo>
                    <a:pt x="166678" y="5651500"/>
                  </a:lnTo>
                  <a:lnTo>
                    <a:pt x="178559" y="5702300"/>
                  </a:lnTo>
                  <a:lnTo>
                    <a:pt x="190833" y="5753100"/>
                  </a:lnTo>
                  <a:lnTo>
                    <a:pt x="203496" y="5803900"/>
                  </a:lnTo>
                  <a:lnTo>
                    <a:pt x="216548" y="5854700"/>
                  </a:lnTo>
                  <a:lnTo>
                    <a:pt x="229987" y="5905500"/>
                  </a:lnTo>
                  <a:lnTo>
                    <a:pt x="243812" y="5956300"/>
                  </a:lnTo>
                  <a:lnTo>
                    <a:pt x="258019" y="5994400"/>
                  </a:lnTo>
                  <a:lnTo>
                    <a:pt x="272609" y="6045200"/>
                  </a:lnTo>
                  <a:lnTo>
                    <a:pt x="287579" y="6096000"/>
                  </a:lnTo>
                  <a:lnTo>
                    <a:pt x="302927" y="6146800"/>
                  </a:lnTo>
                  <a:lnTo>
                    <a:pt x="318652" y="6197600"/>
                  </a:lnTo>
                  <a:lnTo>
                    <a:pt x="334752" y="6248400"/>
                  </a:lnTo>
                  <a:lnTo>
                    <a:pt x="351225" y="6299200"/>
                  </a:lnTo>
                  <a:lnTo>
                    <a:pt x="368070" y="6350000"/>
                  </a:lnTo>
                  <a:lnTo>
                    <a:pt x="385285" y="6388100"/>
                  </a:lnTo>
                  <a:lnTo>
                    <a:pt x="402869" y="6438900"/>
                  </a:lnTo>
                  <a:lnTo>
                    <a:pt x="420819" y="6489700"/>
                  </a:lnTo>
                  <a:lnTo>
                    <a:pt x="439134" y="6540500"/>
                  </a:lnTo>
                  <a:lnTo>
                    <a:pt x="457812" y="6591300"/>
                  </a:lnTo>
                  <a:lnTo>
                    <a:pt x="476852" y="6629400"/>
                  </a:lnTo>
                  <a:lnTo>
                    <a:pt x="496251" y="6680200"/>
                  </a:lnTo>
                  <a:lnTo>
                    <a:pt x="516009" y="6731000"/>
                  </a:lnTo>
                  <a:lnTo>
                    <a:pt x="536123" y="6769100"/>
                  </a:lnTo>
                  <a:lnTo>
                    <a:pt x="556592" y="6819900"/>
                  </a:lnTo>
                  <a:lnTo>
                    <a:pt x="577414" y="6870700"/>
                  </a:lnTo>
                  <a:lnTo>
                    <a:pt x="598588" y="6908800"/>
                  </a:lnTo>
                  <a:lnTo>
                    <a:pt x="620111" y="6959600"/>
                  </a:lnTo>
                  <a:lnTo>
                    <a:pt x="641982" y="7010400"/>
                  </a:lnTo>
                  <a:lnTo>
                    <a:pt x="664200" y="7048500"/>
                  </a:lnTo>
                  <a:lnTo>
                    <a:pt x="686762" y="7099300"/>
                  </a:lnTo>
                  <a:lnTo>
                    <a:pt x="709667" y="7150100"/>
                  </a:lnTo>
                  <a:lnTo>
                    <a:pt x="732914" y="7188200"/>
                  </a:lnTo>
                  <a:lnTo>
                    <a:pt x="756500" y="7239000"/>
                  </a:lnTo>
                  <a:lnTo>
                    <a:pt x="780424" y="7277100"/>
                  </a:lnTo>
                  <a:lnTo>
                    <a:pt x="804684" y="7327900"/>
                  </a:lnTo>
                  <a:lnTo>
                    <a:pt x="829279" y="7366000"/>
                  </a:lnTo>
                  <a:lnTo>
                    <a:pt x="854206" y="7416800"/>
                  </a:lnTo>
                  <a:lnTo>
                    <a:pt x="879465" y="7454900"/>
                  </a:lnTo>
                  <a:lnTo>
                    <a:pt x="905053" y="7505700"/>
                  </a:lnTo>
                  <a:lnTo>
                    <a:pt x="930968" y="7543800"/>
                  </a:lnTo>
                  <a:lnTo>
                    <a:pt x="957210" y="7581900"/>
                  </a:lnTo>
                  <a:lnTo>
                    <a:pt x="983777" y="7632700"/>
                  </a:lnTo>
                  <a:lnTo>
                    <a:pt x="1010665" y="7670800"/>
                  </a:lnTo>
                  <a:lnTo>
                    <a:pt x="1037875" y="7721600"/>
                  </a:lnTo>
                  <a:lnTo>
                    <a:pt x="1065405" y="7759700"/>
                  </a:lnTo>
                  <a:lnTo>
                    <a:pt x="1093251" y="7797800"/>
                  </a:lnTo>
                  <a:lnTo>
                    <a:pt x="1121414" y="7848600"/>
                  </a:lnTo>
                  <a:lnTo>
                    <a:pt x="1149891" y="7886700"/>
                  </a:lnTo>
                  <a:lnTo>
                    <a:pt x="1178680" y="7924800"/>
                  </a:lnTo>
                  <a:lnTo>
                    <a:pt x="1207781" y="7962900"/>
                  </a:lnTo>
                  <a:lnTo>
                    <a:pt x="1237190" y="8013700"/>
                  </a:lnTo>
                  <a:lnTo>
                    <a:pt x="1266907" y="8051800"/>
                  </a:lnTo>
                  <a:lnTo>
                    <a:pt x="1296930" y="8089900"/>
                  </a:lnTo>
                  <a:lnTo>
                    <a:pt x="1327257" y="8128000"/>
                  </a:lnTo>
                  <a:lnTo>
                    <a:pt x="1357886" y="8166100"/>
                  </a:lnTo>
                  <a:lnTo>
                    <a:pt x="1388816" y="8216900"/>
                  </a:lnTo>
                  <a:lnTo>
                    <a:pt x="1420045" y="8255000"/>
                  </a:lnTo>
                  <a:lnTo>
                    <a:pt x="1451571" y="8293100"/>
                  </a:lnTo>
                  <a:lnTo>
                    <a:pt x="1483393" y="8331200"/>
                  </a:lnTo>
                  <a:lnTo>
                    <a:pt x="1515509" y="8369300"/>
                  </a:lnTo>
                  <a:lnTo>
                    <a:pt x="1547917" y="8407400"/>
                  </a:lnTo>
                  <a:lnTo>
                    <a:pt x="1580616" y="8445500"/>
                  </a:lnTo>
                  <a:lnTo>
                    <a:pt x="1613604" y="8483600"/>
                  </a:lnTo>
                  <a:lnTo>
                    <a:pt x="1680439" y="8559800"/>
                  </a:lnTo>
                  <a:lnTo>
                    <a:pt x="1748409" y="8636000"/>
                  </a:lnTo>
                  <a:lnTo>
                    <a:pt x="1817501" y="8712200"/>
                  </a:lnTo>
                  <a:lnTo>
                    <a:pt x="1853234" y="8737600"/>
                  </a:lnTo>
                  <a:lnTo>
                    <a:pt x="11279290" y="8737600"/>
                  </a:lnTo>
                  <a:lnTo>
                    <a:pt x="11315023" y="8712200"/>
                  </a:lnTo>
                  <a:lnTo>
                    <a:pt x="11384115" y="8636000"/>
                  </a:lnTo>
                  <a:lnTo>
                    <a:pt x="11452086" y="8559800"/>
                  </a:lnTo>
                  <a:lnTo>
                    <a:pt x="11518921" y="8483600"/>
                  </a:lnTo>
                  <a:lnTo>
                    <a:pt x="11551908" y="8445500"/>
                  </a:lnTo>
                  <a:lnTo>
                    <a:pt x="11584607" y="8407400"/>
                  </a:lnTo>
                  <a:lnTo>
                    <a:pt x="11617015" y="8369300"/>
                  </a:lnTo>
                  <a:lnTo>
                    <a:pt x="11649131" y="8331200"/>
                  </a:lnTo>
                  <a:lnTo>
                    <a:pt x="11680953" y="8293100"/>
                  </a:lnTo>
                  <a:lnTo>
                    <a:pt x="11712479" y="8255000"/>
                  </a:lnTo>
                  <a:lnTo>
                    <a:pt x="11743708" y="8216900"/>
                  </a:lnTo>
                  <a:lnTo>
                    <a:pt x="11774638" y="8166100"/>
                  </a:lnTo>
                  <a:lnTo>
                    <a:pt x="11805268" y="8128000"/>
                  </a:lnTo>
                  <a:lnTo>
                    <a:pt x="11835594" y="8089900"/>
                  </a:lnTo>
                  <a:lnTo>
                    <a:pt x="11865617" y="8051800"/>
                  </a:lnTo>
                  <a:lnTo>
                    <a:pt x="11895334" y="8013700"/>
                  </a:lnTo>
                  <a:lnTo>
                    <a:pt x="11924744" y="7962900"/>
                  </a:lnTo>
                  <a:lnTo>
                    <a:pt x="11953844" y="7924800"/>
                  </a:lnTo>
                  <a:lnTo>
                    <a:pt x="11982634" y="7886700"/>
                  </a:lnTo>
                  <a:lnTo>
                    <a:pt x="12011111" y="7848600"/>
                  </a:lnTo>
                  <a:lnTo>
                    <a:pt x="12039273" y="7797800"/>
                  </a:lnTo>
                  <a:lnTo>
                    <a:pt x="12057838" y="7772400"/>
                  </a:lnTo>
                  <a:lnTo>
                    <a:pt x="6277680" y="7772400"/>
                  </a:lnTo>
                  <a:lnTo>
                    <a:pt x="6230166" y="7759700"/>
                  </a:lnTo>
                  <a:lnTo>
                    <a:pt x="6182831" y="7759700"/>
                  </a:lnTo>
                  <a:lnTo>
                    <a:pt x="6135676" y="7747000"/>
                  </a:lnTo>
                  <a:lnTo>
                    <a:pt x="6088708" y="7747000"/>
                  </a:lnTo>
                  <a:lnTo>
                    <a:pt x="6041928" y="7734300"/>
                  </a:lnTo>
                  <a:lnTo>
                    <a:pt x="5995342" y="7734300"/>
                  </a:lnTo>
                  <a:lnTo>
                    <a:pt x="5948953" y="7721600"/>
                  </a:lnTo>
                  <a:lnTo>
                    <a:pt x="5902766" y="7721600"/>
                  </a:lnTo>
                  <a:lnTo>
                    <a:pt x="5765453" y="7683500"/>
                  </a:lnTo>
                  <a:lnTo>
                    <a:pt x="5720111" y="7683500"/>
                  </a:lnTo>
                  <a:lnTo>
                    <a:pt x="5452848" y="7607300"/>
                  </a:lnTo>
                  <a:lnTo>
                    <a:pt x="5409139" y="7581900"/>
                  </a:lnTo>
                  <a:lnTo>
                    <a:pt x="5279525" y="7543800"/>
                  </a:lnTo>
                  <a:lnTo>
                    <a:pt x="5236837" y="7518400"/>
                  </a:lnTo>
                  <a:lnTo>
                    <a:pt x="5152261" y="7493000"/>
                  </a:lnTo>
                  <a:lnTo>
                    <a:pt x="5110381" y="7467600"/>
                  </a:lnTo>
                  <a:lnTo>
                    <a:pt x="5068779" y="7454900"/>
                  </a:lnTo>
                  <a:lnTo>
                    <a:pt x="5027457" y="7429500"/>
                  </a:lnTo>
                  <a:lnTo>
                    <a:pt x="4986420" y="7416800"/>
                  </a:lnTo>
                  <a:lnTo>
                    <a:pt x="4945673" y="7391400"/>
                  </a:lnTo>
                  <a:lnTo>
                    <a:pt x="4905219" y="7378700"/>
                  </a:lnTo>
                  <a:lnTo>
                    <a:pt x="4785655" y="7302500"/>
                  </a:lnTo>
                  <a:lnTo>
                    <a:pt x="4746413" y="7289800"/>
                  </a:lnTo>
                  <a:lnTo>
                    <a:pt x="4630583" y="7213600"/>
                  </a:lnTo>
                  <a:lnTo>
                    <a:pt x="4517678" y="7137400"/>
                  </a:lnTo>
                  <a:lnTo>
                    <a:pt x="4407806" y="7061200"/>
                  </a:lnTo>
                  <a:lnTo>
                    <a:pt x="4336297" y="7010400"/>
                  </a:lnTo>
                  <a:lnTo>
                    <a:pt x="4301075" y="6972300"/>
                  </a:lnTo>
                  <a:lnTo>
                    <a:pt x="4231720" y="6921500"/>
                  </a:lnTo>
                  <a:lnTo>
                    <a:pt x="4197593" y="6896100"/>
                  </a:lnTo>
                  <a:lnTo>
                    <a:pt x="4163840" y="6858000"/>
                  </a:lnTo>
                  <a:lnTo>
                    <a:pt x="4130463" y="6832600"/>
                  </a:lnTo>
                  <a:lnTo>
                    <a:pt x="4097468" y="6794500"/>
                  </a:lnTo>
                  <a:lnTo>
                    <a:pt x="4032635" y="6743700"/>
                  </a:lnTo>
                  <a:lnTo>
                    <a:pt x="4000806" y="6705600"/>
                  </a:lnTo>
                  <a:lnTo>
                    <a:pt x="3969374" y="6667500"/>
                  </a:lnTo>
                  <a:lnTo>
                    <a:pt x="3938343" y="6642100"/>
                  </a:lnTo>
                  <a:lnTo>
                    <a:pt x="3907716" y="6604000"/>
                  </a:lnTo>
                  <a:lnTo>
                    <a:pt x="3877499" y="6578600"/>
                  </a:lnTo>
                  <a:lnTo>
                    <a:pt x="3847694" y="6540500"/>
                  </a:lnTo>
                  <a:lnTo>
                    <a:pt x="3818306" y="6502400"/>
                  </a:lnTo>
                  <a:lnTo>
                    <a:pt x="3789339" y="6477000"/>
                  </a:lnTo>
                  <a:lnTo>
                    <a:pt x="3760797" y="6438900"/>
                  </a:lnTo>
                  <a:lnTo>
                    <a:pt x="3732683" y="6400800"/>
                  </a:lnTo>
                  <a:lnTo>
                    <a:pt x="3705002" y="6362700"/>
                  </a:lnTo>
                  <a:lnTo>
                    <a:pt x="3677758" y="6324600"/>
                  </a:lnTo>
                  <a:lnTo>
                    <a:pt x="3650955" y="6299200"/>
                  </a:lnTo>
                  <a:lnTo>
                    <a:pt x="3624597" y="6261100"/>
                  </a:lnTo>
                  <a:lnTo>
                    <a:pt x="3598687" y="6223000"/>
                  </a:lnTo>
                  <a:lnTo>
                    <a:pt x="3573230" y="6184900"/>
                  </a:lnTo>
                  <a:lnTo>
                    <a:pt x="3548230" y="6146800"/>
                  </a:lnTo>
                  <a:lnTo>
                    <a:pt x="3523690" y="6108700"/>
                  </a:lnTo>
                  <a:lnTo>
                    <a:pt x="3499615" y="6070600"/>
                  </a:lnTo>
                  <a:lnTo>
                    <a:pt x="3476009" y="6032500"/>
                  </a:lnTo>
                  <a:lnTo>
                    <a:pt x="3452875" y="5994400"/>
                  </a:lnTo>
                  <a:lnTo>
                    <a:pt x="3430218" y="5956300"/>
                  </a:lnTo>
                  <a:lnTo>
                    <a:pt x="3408042" y="5918200"/>
                  </a:lnTo>
                  <a:lnTo>
                    <a:pt x="3386350" y="5867400"/>
                  </a:lnTo>
                  <a:lnTo>
                    <a:pt x="3365147" y="5829300"/>
                  </a:lnTo>
                  <a:lnTo>
                    <a:pt x="3344437" y="5791200"/>
                  </a:lnTo>
                  <a:lnTo>
                    <a:pt x="3324223" y="5753100"/>
                  </a:lnTo>
                  <a:lnTo>
                    <a:pt x="3304510" y="5715000"/>
                  </a:lnTo>
                  <a:lnTo>
                    <a:pt x="3285301" y="5664200"/>
                  </a:lnTo>
                  <a:lnTo>
                    <a:pt x="3266601" y="5626100"/>
                  </a:lnTo>
                  <a:lnTo>
                    <a:pt x="3248413" y="5588000"/>
                  </a:lnTo>
                  <a:lnTo>
                    <a:pt x="3230742" y="5549900"/>
                  </a:lnTo>
                  <a:lnTo>
                    <a:pt x="3213592" y="5499100"/>
                  </a:lnTo>
                  <a:lnTo>
                    <a:pt x="3196966" y="5461000"/>
                  </a:lnTo>
                  <a:lnTo>
                    <a:pt x="3180869" y="5410200"/>
                  </a:lnTo>
                  <a:lnTo>
                    <a:pt x="3165304" y="5372100"/>
                  </a:lnTo>
                  <a:lnTo>
                    <a:pt x="3150275" y="5334000"/>
                  </a:lnTo>
                  <a:lnTo>
                    <a:pt x="3135788" y="5283200"/>
                  </a:lnTo>
                  <a:lnTo>
                    <a:pt x="3121844" y="5245100"/>
                  </a:lnTo>
                  <a:lnTo>
                    <a:pt x="3108449" y="5194300"/>
                  </a:lnTo>
                  <a:lnTo>
                    <a:pt x="3095607" y="5156200"/>
                  </a:lnTo>
                  <a:lnTo>
                    <a:pt x="3083321" y="5105400"/>
                  </a:lnTo>
                  <a:lnTo>
                    <a:pt x="3071595" y="5067300"/>
                  </a:lnTo>
                  <a:lnTo>
                    <a:pt x="3060434" y="5016500"/>
                  </a:lnTo>
                  <a:lnTo>
                    <a:pt x="3049841" y="4978400"/>
                  </a:lnTo>
                  <a:lnTo>
                    <a:pt x="3039821" y="4927600"/>
                  </a:lnTo>
                  <a:lnTo>
                    <a:pt x="3030377" y="4876800"/>
                  </a:lnTo>
                  <a:lnTo>
                    <a:pt x="3021513" y="4838700"/>
                  </a:lnTo>
                  <a:lnTo>
                    <a:pt x="3013234" y="4787900"/>
                  </a:lnTo>
                  <a:lnTo>
                    <a:pt x="3005543" y="4737100"/>
                  </a:lnTo>
                  <a:lnTo>
                    <a:pt x="2998444" y="4699000"/>
                  </a:lnTo>
                  <a:lnTo>
                    <a:pt x="2991942" y="4648200"/>
                  </a:lnTo>
                  <a:lnTo>
                    <a:pt x="2986040" y="4597400"/>
                  </a:lnTo>
                  <a:lnTo>
                    <a:pt x="2980742" y="4559300"/>
                  </a:lnTo>
                  <a:lnTo>
                    <a:pt x="2976053" y="4508500"/>
                  </a:lnTo>
                  <a:lnTo>
                    <a:pt x="2971976" y="4457700"/>
                  </a:lnTo>
                  <a:lnTo>
                    <a:pt x="2968516" y="4406900"/>
                  </a:lnTo>
                  <a:lnTo>
                    <a:pt x="2965675" y="4368800"/>
                  </a:lnTo>
                  <a:lnTo>
                    <a:pt x="2963459" y="4318000"/>
                  </a:lnTo>
                  <a:lnTo>
                    <a:pt x="2961871" y="4267200"/>
                  </a:lnTo>
                  <a:lnTo>
                    <a:pt x="2960915" y="4216400"/>
                  </a:lnTo>
                  <a:lnTo>
                    <a:pt x="2960596" y="4178300"/>
                  </a:lnTo>
                  <a:lnTo>
                    <a:pt x="2960915" y="4127500"/>
                  </a:lnTo>
                  <a:lnTo>
                    <a:pt x="2961871" y="4076700"/>
                  </a:lnTo>
                  <a:lnTo>
                    <a:pt x="2963459" y="4025900"/>
                  </a:lnTo>
                  <a:lnTo>
                    <a:pt x="2965675" y="3975100"/>
                  </a:lnTo>
                  <a:lnTo>
                    <a:pt x="2968516" y="3937000"/>
                  </a:lnTo>
                  <a:lnTo>
                    <a:pt x="2971976" y="3886200"/>
                  </a:lnTo>
                  <a:lnTo>
                    <a:pt x="2976053" y="3835400"/>
                  </a:lnTo>
                  <a:lnTo>
                    <a:pt x="2980742" y="3784600"/>
                  </a:lnTo>
                  <a:lnTo>
                    <a:pt x="2986040" y="3746500"/>
                  </a:lnTo>
                  <a:lnTo>
                    <a:pt x="2991942" y="3695700"/>
                  </a:lnTo>
                  <a:lnTo>
                    <a:pt x="2998444" y="3644900"/>
                  </a:lnTo>
                  <a:lnTo>
                    <a:pt x="3005543" y="3606800"/>
                  </a:lnTo>
                  <a:lnTo>
                    <a:pt x="3013234" y="3556000"/>
                  </a:lnTo>
                  <a:lnTo>
                    <a:pt x="3021513" y="3505200"/>
                  </a:lnTo>
                  <a:lnTo>
                    <a:pt x="3030377" y="3467100"/>
                  </a:lnTo>
                  <a:lnTo>
                    <a:pt x="3039821" y="3416300"/>
                  </a:lnTo>
                  <a:lnTo>
                    <a:pt x="3049841" y="3365500"/>
                  </a:lnTo>
                  <a:lnTo>
                    <a:pt x="3060434" y="3327400"/>
                  </a:lnTo>
                  <a:lnTo>
                    <a:pt x="3071595" y="3276600"/>
                  </a:lnTo>
                  <a:lnTo>
                    <a:pt x="3083321" y="3238500"/>
                  </a:lnTo>
                  <a:lnTo>
                    <a:pt x="3095607" y="3187700"/>
                  </a:lnTo>
                  <a:lnTo>
                    <a:pt x="3108449" y="3149600"/>
                  </a:lnTo>
                  <a:lnTo>
                    <a:pt x="3121844" y="3098800"/>
                  </a:lnTo>
                  <a:lnTo>
                    <a:pt x="3135788" y="3060700"/>
                  </a:lnTo>
                  <a:lnTo>
                    <a:pt x="3150275" y="3009900"/>
                  </a:lnTo>
                  <a:lnTo>
                    <a:pt x="3165304" y="2971800"/>
                  </a:lnTo>
                  <a:lnTo>
                    <a:pt x="3180869" y="2933700"/>
                  </a:lnTo>
                  <a:lnTo>
                    <a:pt x="3196966" y="2882900"/>
                  </a:lnTo>
                  <a:lnTo>
                    <a:pt x="3213592" y="2844800"/>
                  </a:lnTo>
                  <a:lnTo>
                    <a:pt x="3230742" y="2794000"/>
                  </a:lnTo>
                  <a:lnTo>
                    <a:pt x="3248413" y="2755900"/>
                  </a:lnTo>
                  <a:lnTo>
                    <a:pt x="3266601" y="2717800"/>
                  </a:lnTo>
                  <a:lnTo>
                    <a:pt x="3285301" y="2679700"/>
                  </a:lnTo>
                  <a:lnTo>
                    <a:pt x="3304510" y="2628900"/>
                  </a:lnTo>
                  <a:lnTo>
                    <a:pt x="3324223" y="2590800"/>
                  </a:lnTo>
                  <a:lnTo>
                    <a:pt x="3344437" y="2552700"/>
                  </a:lnTo>
                  <a:lnTo>
                    <a:pt x="3365147" y="2514600"/>
                  </a:lnTo>
                  <a:lnTo>
                    <a:pt x="3386350" y="2476500"/>
                  </a:lnTo>
                  <a:lnTo>
                    <a:pt x="3408042" y="2425700"/>
                  </a:lnTo>
                  <a:lnTo>
                    <a:pt x="3430218" y="2387600"/>
                  </a:lnTo>
                  <a:lnTo>
                    <a:pt x="3452875" y="2349500"/>
                  </a:lnTo>
                  <a:lnTo>
                    <a:pt x="3476009" y="2311400"/>
                  </a:lnTo>
                  <a:lnTo>
                    <a:pt x="3499615" y="2273300"/>
                  </a:lnTo>
                  <a:lnTo>
                    <a:pt x="3523690" y="2235200"/>
                  </a:lnTo>
                  <a:lnTo>
                    <a:pt x="3548230" y="2197100"/>
                  </a:lnTo>
                  <a:lnTo>
                    <a:pt x="3573230" y="2159000"/>
                  </a:lnTo>
                  <a:lnTo>
                    <a:pt x="3598687" y="2120900"/>
                  </a:lnTo>
                  <a:lnTo>
                    <a:pt x="3624597" y="2082800"/>
                  </a:lnTo>
                  <a:lnTo>
                    <a:pt x="3650955" y="2044700"/>
                  </a:lnTo>
                  <a:lnTo>
                    <a:pt x="3677758" y="2019300"/>
                  </a:lnTo>
                  <a:lnTo>
                    <a:pt x="3705002" y="1981200"/>
                  </a:lnTo>
                  <a:lnTo>
                    <a:pt x="3732683" y="1943100"/>
                  </a:lnTo>
                  <a:lnTo>
                    <a:pt x="3760797" y="1905000"/>
                  </a:lnTo>
                  <a:lnTo>
                    <a:pt x="3789339" y="1866900"/>
                  </a:lnTo>
                  <a:lnTo>
                    <a:pt x="3818306" y="1841500"/>
                  </a:lnTo>
                  <a:lnTo>
                    <a:pt x="3847694" y="1803400"/>
                  </a:lnTo>
                  <a:lnTo>
                    <a:pt x="3877499" y="1765300"/>
                  </a:lnTo>
                  <a:lnTo>
                    <a:pt x="3907716" y="1739900"/>
                  </a:lnTo>
                  <a:lnTo>
                    <a:pt x="3938343" y="1701800"/>
                  </a:lnTo>
                  <a:lnTo>
                    <a:pt x="3969374" y="1676400"/>
                  </a:lnTo>
                  <a:lnTo>
                    <a:pt x="4000806" y="1638300"/>
                  </a:lnTo>
                  <a:lnTo>
                    <a:pt x="4032635" y="1600200"/>
                  </a:lnTo>
                  <a:lnTo>
                    <a:pt x="4097468" y="1549400"/>
                  </a:lnTo>
                  <a:lnTo>
                    <a:pt x="4130463" y="1511300"/>
                  </a:lnTo>
                  <a:lnTo>
                    <a:pt x="4163840" y="1485900"/>
                  </a:lnTo>
                  <a:lnTo>
                    <a:pt x="4197593" y="1447800"/>
                  </a:lnTo>
                  <a:lnTo>
                    <a:pt x="4266215" y="1397000"/>
                  </a:lnTo>
                  <a:lnTo>
                    <a:pt x="4301075" y="1371600"/>
                  </a:lnTo>
                  <a:lnTo>
                    <a:pt x="4336297" y="1333500"/>
                  </a:lnTo>
                  <a:lnTo>
                    <a:pt x="4407806" y="1282700"/>
                  </a:lnTo>
                  <a:lnTo>
                    <a:pt x="4517678" y="1206500"/>
                  </a:lnTo>
                  <a:lnTo>
                    <a:pt x="4630583" y="1130300"/>
                  </a:lnTo>
                  <a:lnTo>
                    <a:pt x="4746413" y="1054100"/>
                  </a:lnTo>
                  <a:lnTo>
                    <a:pt x="4785655" y="1041400"/>
                  </a:lnTo>
                  <a:lnTo>
                    <a:pt x="4905219" y="965200"/>
                  </a:lnTo>
                  <a:lnTo>
                    <a:pt x="4945673" y="952500"/>
                  </a:lnTo>
                  <a:lnTo>
                    <a:pt x="4986420" y="927100"/>
                  </a:lnTo>
                  <a:lnTo>
                    <a:pt x="5027457" y="914400"/>
                  </a:lnTo>
                  <a:lnTo>
                    <a:pt x="5068779" y="889000"/>
                  </a:lnTo>
                  <a:lnTo>
                    <a:pt x="5110381" y="876300"/>
                  </a:lnTo>
                  <a:lnTo>
                    <a:pt x="5152261" y="850900"/>
                  </a:lnTo>
                  <a:lnTo>
                    <a:pt x="5236837" y="825500"/>
                  </a:lnTo>
                  <a:lnTo>
                    <a:pt x="5279525" y="800100"/>
                  </a:lnTo>
                  <a:lnTo>
                    <a:pt x="5409139" y="762000"/>
                  </a:lnTo>
                  <a:lnTo>
                    <a:pt x="5452848" y="736600"/>
                  </a:lnTo>
                  <a:lnTo>
                    <a:pt x="5720111" y="660400"/>
                  </a:lnTo>
                  <a:lnTo>
                    <a:pt x="5765453" y="660400"/>
                  </a:lnTo>
                  <a:lnTo>
                    <a:pt x="5902766" y="622300"/>
                  </a:lnTo>
                  <a:lnTo>
                    <a:pt x="5948953" y="622300"/>
                  </a:lnTo>
                  <a:lnTo>
                    <a:pt x="5995342" y="609600"/>
                  </a:lnTo>
                  <a:lnTo>
                    <a:pt x="6041928" y="609600"/>
                  </a:lnTo>
                  <a:lnTo>
                    <a:pt x="6088708" y="596900"/>
                  </a:lnTo>
                  <a:lnTo>
                    <a:pt x="6135676" y="596900"/>
                  </a:lnTo>
                  <a:lnTo>
                    <a:pt x="6182831" y="584200"/>
                  </a:lnTo>
                  <a:lnTo>
                    <a:pt x="6230166" y="584200"/>
                  </a:lnTo>
                  <a:lnTo>
                    <a:pt x="6277680" y="571500"/>
                  </a:lnTo>
                  <a:lnTo>
                    <a:pt x="12056620" y="571500"/>
                  </a:lnTo>
                  <a:lnTo>
                    <a:pt x="12029316" y="533400"/>
                  </a:lnTo>
                  <a:lnTo>
                    <a:pt x="12001691" y="482600"/>
                  </a:lnTo>
                  <a:lnTo>
                    <a:pt x="11973747" y="444500"/>
                  </a:lnTo>
                  <a:lnTo>
                    <a:pt x="11945484" y="406400"/>
                  </a:lnTo>
                  <a:lnTo>
                    <a:pt x="11916904" y="368300"/>
                  </a:lnTo>
                  <a:lnTo>
                    <a:pt x="11888006" y="330200"/>
                  </a:lnTo>
                  <a:lnTo>
                    <a:pt x="11858791" y="279400"/>
                  </a:lnTo>
                  <a:lnTo>
                    <a:pt x="11829261" y="241300"/>
                  </a:lnTo>
                  <a:lnTo>
                    <a:pt x="11799416" y="203200"/>
                  </a:lnTo>
                  <a:lnTo>
                    <a:pt x="11769258" y="165100"/>
                  </a:lnTo>
                  <a:lnTo>
                    <a:pt x="11738786" y="127000"/>
                  </a:lnTo>
                  <a:lnTo>
                    <a:pt x="11708002" y="88900"/>
                  </a:lnTo>
                  <a:lnTo>
                    <a:pt x="11676906" y="50800"/>
                  </a:lnTo>
                  <a:lnTo>
                    <a:pt x="11645500" y="12700"/>
                  </a:lnTo>
                  <a:lnTo>
                    <a:pt x="11642049" y="0"/>
                  </a:lnTo>
                  <a:close/>
                </a:path>
                <a:path w="13133069" h="8737600">
                  <a:moveTo>
                    <a:pt x="12056620" y="571500"/>
                  </a:moveTo>
                  <a:lnTo>
                    <a:pt x="6854845" y="571500"/>
                  </a:lnTo>
                  <a:lnTo>
                    <a:pt x="6902358" y="584200"/>
                  </a:lnTo>
                  <a:lnTo>
                    <a:pt x="6949694" y="584200"/>
                  </a:lnTo>
                  <a:lnTo>
                    <a:pt x="6996848" y="596900"/>
                  </a:lnTo>
                  <a:lnTo>
                    <a:pt x="7043817" y="596900"/>
                  </a:lnTo>
                  <a:lnTo>
                    <a:pt x="7090596" y="609600"/>
                  </a:lnTo>
                  <a:lnTo>
                    <a:pt x="7137183" y="609600"/>
                  </a:lnTo>
                  <a:lnTo>
                    <a:pt x="7183571" y="622300"/>
                  </a:lnTo>
                  <a:lnTo>
                    <a:pt x="7229758" y="622300"/>
                  </a:lnTo>
                  <a:lnTo>
                    <a:pt x="7367072" y="660400"/>
                  </a:lnTo>
                  <a:lnTo>
                    <a:pt x="7412414" y="660400"/>
                  </a:lnTo>
                  <a:lnTo>
                    <a:pt x="7679677" y="736600"/>
                  </a:lnTo>
                  <a:lnTo>
                    <a:pt x="7723385" y="762000"/>
                  </a:lnTo>
                  <a:lnTo>
                    <a:pt x="7853000" y="800100"/>
                  </a:lnTo>
                  <a:lnTo>
                    <a:pt x="7895687" y="825500"/>
                  </a:lnTo>
                  <a:lnTo>
                    <a:pt x="7980263" y="850900"/>
                  </a:lnTo>
                  <a:lnTo>
                    <a:pt x="8022143" y="876300"/>
                  </a:lnTo>
                  <a:lnTo>
                    <a:pt x="8063746" y="889000"/>
                  </a:lnTo>
                  <a:lnTo>
                    <a:pt x="8105068" y="914400"/>
                  </a:lnTo>
                  <a:lnTo>
                    <a:pt x="8146104" y="927100"/>
                  </a:lnTo>
                  <a:lnTo>
                    <a:pt x="8186851" y="952500"/>
                  </a:lnTo>
                  <a:lnTo>
                    <a:pt x="8227306" y="965200"/>
                  </a:lnTo>
                  <a:lnTo>
                    <a:pt x="8346869" y="1041400"/>
                  </a:lnTo>
                  <a:lnTo>
                    <a:pt x="8386111" y="1054100"/>
                  </a:lnTo>
                  <a:lnTo>
                    <a:pt x="8501942" y="1130300"/>
                  </a:lnTo>
                  <a:lnTo>
                    <a:pt x="8614847" y="1206500"/>
                  </a:lnTo>
                  <a:lnTo>
                    <a:pt x="8724718" y="1282700"/>
                  </a:lnTo>
                  <a:lnTo>
                    <a:pt x="8796228" y="1333500"/>
                  </a:lnTo>
                  <a:lnTo>
                    <a:pt x="8831449" y="1371600"/>
                  </a:lnTo>
                  <a:lnTo>
                    <a:pt x="8866309" y="1397000"/>
                  </a:lnTo>
                  <a:lnTo>
                    <a:pt x="8934931" y="1447800"/>
                  </a:lnTo>
                  <a:lnTo>
                    <a:pt x="8968685" y="1485900"/>
                  </a:lnTo>
                  <a:lnTo>
                    <a:pt x="9002061" y="1511300"/>
                  </a:lnTo>
                  <a:lnTo>
                    <a:pt x="9035057" y="1549400"/>
                  </a:lnTo>
                  <a:lnTo>
                    <a:pt x="9099889" y="1600200"/>
                  </a:lnTo>
                  <a:lnTo>
                    <a:pt x="9131718" y="1638300"/>
                  </a:lnTo>
                  <a:lnTo>
                    <a:pt x="9163150" y="1676400"/>
                  </a:lnTo>
                  <a:lnTo>
                    <a:pt x="9194182" y="1701800"/>
                  </a:lnTo>
                  <a:lnTo>
                    <a:pt x="9224808" y="1739900"/>
                  </a:lnTo>
                  <a:lnTo>
                    <a:pt x="9255026" y="1765300"/>
                  </a:lnTo>
                  <a:lnTo>
                    <a:pt x="9284830" y="1803400"/>
                  </a:lnTo>
                  <a:lnTo>
                    <a:pt x="9314218" y="1841500"/>
                  </a:lnTo>
                  <a:lnTo>
                    <a:pt x="9343185" y="1866900"/>
                  </a:lnTo>
                  <a:lnTo>
                    <a:pt x="9371728" y="1905000"/>
                  </a:lnTo>
                  <a:lnTo>
                    <a:pt x="9399841" y="1943100"/>
                  </a:lnTo>
                  <a:lnTo>
                    <a:pt x="9427522" y="1981200"/>
                  </a:lnTo>
                  <a:lnTo>
                    <a:pt x="9454766" y="2019300"/>
                  </a:lnTo>
                  <a:lnTo>
                    <a:pt x="9481569" y="2044700"/>
                  </a:lnTo>
                  <a:lnTo>
                    <a:pt x="9507928" y="2082800"/>
                  </a:lnTo>
                  <a:lnTo>
                    <a:pt x="9533837" y="2120900"/>
                  </a:lnTo>
                  <a:lnTo>
                    <a:pt x="9559294" y="2159000"/>
                  </a:lnTo>
                  <a:lnTo>
                    <a:pt x="9584295" y="2197100"/>
                  </a:lnTo>
                  <a:lnTo>
                    <a:pt x="9608834" y="2235200"/>
                  </a:lnTo>
                  <a:lnTo>
                    <a:pt x="9632909" y="2273300"/>
                  </a:lnTo>
                  <a:lnTo>
                    <a:pt x="9656516" y="2311400"/>
                  </a:lnTo>
                  <a:lnTo>
                    <a:pt x="9679649" y="2349500"/>
                  </a:lnTo>
                  <a:lnTo>
                    <a:pt x="9702306" y="2387600"/>
                  </a:lnTo>
                  <a:lnTo>
                    <a:pt x="9724482" y="2425700"/>
                  </a:lnTo>
                  <a:lnTo>
                    <a:pt x="9746174" y="2476500"/>
                  </a:lnTo>
                  <a:lnTo>
                    <a:pt x="9767377" y="2514600"/>
                  </a:lnTo>
                  <a:lnTo>
                    <a:pt x="9788088" y="2552700"/>
                  </a:lnTo>
                  <a:lnTo>
                    <a:pt x="9808301" y="2590800"/>
                  </a:lnTo>
                  <a:lnTo>
                    <a:pt x="9828015" y="2628900"/>
                  </a:lnTo>
                  <a:lnTo>
                    <a:pt x="9847223" y="2679700"/>
                  </a:lnTo>
                  <a:lnTo>
                    <a:pt x="9865923" y="2717800"/>
                  </a:lnTo>
                  <a:lnTo>
                    <a:pt x="9884111" y="2755900"/>
                  </a:lnTo>
                  <a:lnTo>
                    <a:pt x="9901782" y="2794000"/>
                  </a:lnTo>
                  <a:lnTo>
                    <a:pt x="9918932" y="2844800"/>
                  </a:lnTo>
                  <a:lnTo>
                    <a:pt x="9935558" y="2882900"/>
                  </a:lnTo>
                  <a:lnTo>
                    <a:pt x="9951655" y="2933700"/>
                  </a:lnTo>
                  <a:lnTo>
                    <a:pt x="9967220" y="2971800"/>
                  </a:lnTo>
                  <a:lnTo>
                    <a:pt x="9982249" y="3009900"/>
                  </a:lnTo>
                  <a:lnTo>
                    <a:pt x="9996737" y="3060700"/>
                  </a:lnTo>
                  <a:lnTo>
                    <a:pt x="10010680" y="3098800"/>
                  </a:lnTo>
                  <a:lnTo>
                    <a:pt x="10024075" y="3149600"/>
                  </a:lnTo>
                  <a:lnTo>
                    <a:pt x="10036918" y="3187700"/>
                  </a:lnTo>
                  <a:lnTo>
                    <a:pt x="10049204" y="3238500"/>
                  </a:lnTo>
                  <a:lnTo>
                    <a:pt x="10060929" y="3276600"/>
                  </a:lnTo>
                  <a:lnTo>
                    <a:pt x="10072090" y="3327400"/>
                  </a:lnTo>
                  <a:lnTo>
                    <a:pt x="10082683" y="3365500"/>
                  </a:lnTo>
                  <a:lnTo>
                    <a:pt x="10092704" y="3416300"/>
                  </a:lnTo>
                  <a:lnTo>
                    <a:pt x="10102148" y="3467100"/>
                  </a:lnTo>
                  <a:lnTo>
                    <a:pt x="10111011" y="3505200"/>
                  </a:lnTo>
                  <a:lnTo>
                    <a:pt x="10119291" y="3556000"/>
                  </a:lnTo>
                  <a:lnTo>
                    <a:pt x="10126981" y="3606800"/>
                  </a:lnTo>
                  <a:lnTo>
                    <a:pt x="10134080" y="3644900"/>
                  </a:lnTo>
                  <a:lnTo>
                    <a:pt x="10140582" y="3695700"/>
                  </a:lnTo>
                  <a:lnTo>
                    <a:pt x="10146484" y="3746500"/>
                  </a:lnTo>
                  <a:lnTo>
                    <a:pt x="10151782" y="3784600"/>
                  </a:lnTo>
                  <a:lnTo>
                    <a:pt x="10156471" y="3835400"/>
                  </a:lnTo>
                  <a:lnTo>
                    <a:pt x="10160548" y="3886200"/>
                  </a:lnTo>
                  <a:lnTo>
                    <a:pt x="10164009" y="3937000"/>
                  </a:lnTo>
                  <a:lnTo>
                    <a:pt x="10166849" y="3975100"/>
                  </a:lnTo>
                  <a:lnTo>
                    <a:pt x="10169065" y="4025900"/>
                  </a:lnTo>
                  <a:lnTo>
                    <a:pt x="10170653" y="4076700"/>
                  </a:lnTo>
                  <a:lnTo>
                    <a:pt x="10171609" y="4127500"/>
                  </a:lnTo>
                  <a:lnTo>
                    <a:pt x="10171928" y="4178300"/>
                  </a:lnTo>
                  <a:lnTo>
                    <a:pt x="10171609" y="4216400"/>
                  </a:lnTo>
                  <a:lnTo>
                    <a:pt x="10170653" y="4267200"/>
                  </a:lnTo>
                  <a:lnTo>
                    <a:pt x="10169065" y="4318000"/>
                  </a:lnTo>
                  <a:lnTo>
                    <a:pt x="10166849" y="4368800"/>
                  </a:lnTo>
                  <a:lnTo>
                    <a:pt x="10164009" y="4406900"/>
                  </a:lnTo>
                  <a:lnTo>
                    <a:pt x="10160548" y="4457700"/>
                  </a:lnTo>
                  <a:lnTo>
                    <a:pt x="10156471" y="4508500"/>
                  </a:lnTo>
                  <a:lnTo>
                    <a:pt x="10151782" y="4559300"/>
                  </a:lnTo>
                  <a:lnTo>
                    <a:pt x="10146484" y="4597400"/>
                  </a:lnTo>
                  <a:lnTo>
                    <a:pt x="10140582" y="4648200"/>
                  </a:lnTo>
                  <a:lnTo>
                    <a:pt x="10134080" y="4699000"/>
                  </a:lnTo>
                  <a:lnTo>
                    <a:pt x="10126981" y="4737100"/>
                  </a:lnTo>
                  <a:lnTo>
                    <a:pt x="10119291" y="4787900"/>
                  </a:lnTo>
                  <a:lnTo>
                    <a:pt x="10111011" y="4838700"/>
                  </a:lnTo>
                  <a:lnTo>
                    <a:pt x="10102148" y="4876800"/>
                  </a:lnTo>
                  <a:lnTo>
                    <a:pt x="10092704" y="4927600"/>
                  </a:lnTo>
                  <a:lnTo>
                    <a:pt x="10082683" y="4978400"/>
                  </a:lnTo>
                  <a:lnTo>
                    <a:pt x="10072090" y="5016500"/>
                  </a:lnTo>
                  <a:lnTo>
                    <a:pt x="10060929" y="5067300"/>
                  </a:lnTo>
                  <a:lnTo>
                    <a:pt x="10049204" y="5105400"/>
                  </a:lnTo>
                  <a:lnTo>
                    <a:pt x="10036918" y="5156200"/>
                  </a:lnTo>
                  <a:lnTo>
                    <a:pt x="10024075" y="5194300"/>
                  </a:lnTo>
                  <a:lnTo>
                    <a:pt x="10010680" y="5245100"/>
                  </a:lnTo>
                  <a:lnTo>
                    <a:pt x="9996737" y="5283200"/>
                  </a:lnTo>
                  <a:lnTo>
                    <a:pt x="9982249" y="5334000"/>
                  </a:lnTo>
                  <a:lnTo>
                    <a:pt x="9967220" y="5372100"/>
                  </a:lnTo>
                  <a:lnTo>
                    <a:pt x="9951655" y="5410200"/>
                  </a:lnTo>
                  <a:lnTo>
                    <a:pt x="9935558" y="5461000"/>
                  </a:lnTo>
                  <a:lnTo>
                    <a:pt x="9918932" y="5499100"/>
                  </a:lnTo>
                  <a:lnTo>
                    <a:pt x="9901782" y="5549900"/>
                  </a:lnTo>
                  <a:lnTo>
                    <a:pt x="9884111" y="5588000"/>
                  </a:lnTo>
                  <a:lnTo>
                    <a:pt x="9865923" y="5626100"/>
                  </a:lnTo>
                  <a:lnTo>
                    <a:pt x="9847223" y="5664200"/>
                  </a:lnTo>
                  <a:lnTo>
                    <a:pt x="9828015" y="5715000"/>
                  </a:lnTo>
                  <a:lnTo>
                    <a:pt x="9808301" y="5753100"/>
                  </a:lnTo>
                  <a:lnTo>
                    <a:pt x="9788088" y="5791200"/>
                  </a:lnTo>
                  <a:lnTo>
                    <a:pt x="9767377" y="5829300"/>
                  </a:lnTo>
                  <a:lnTo>
                    <a:pt x="9746174" y="5867400"/>
                  </a:lnTo>
                  <a:lnTo>
                    <a:pt x="9724482" y="5918200"/>
                  </a:lnTo>
                  <a:lnTo>
                    <a:pt x="9702306" y="5956300"/>
                  </a:lnTo>
                  <a:lnTo>
                    <a:pt x="9679649" y="5994400"/>
                  </a:lnTo>
                  <a:lnTo>
                    <a:pt x="9656516" y="6032500"/>
                  </a:lnTo>
                  <a:lnTo>
                    <a:pt x="9632909" y="6070600"/>
                  </a:lnTo>
                  <a:lnTo>
                    <a:pt x="9608834" y="6108700"/>
                  </a:lnTo>
                  <a:lnTo>
                    <a:pt x="9584295" y="6146800"/>
                  </a:lnTo>
                  <a:lnTo>
                    <a:pt x="9559294" y="6184900"/>
                  </a:lnTo>
                  <a:lnTo>
                    <a:pt x="9533837" y="6223000"/>
                  </a:lnTo>
                  <a:lnTo>
                    <a:pt x="9507928" y="6261100"/>
                  </a:lnTo>
                  <a:lnTo>
                    <a:pt x="9481569" y="6299200"/>
                  </a:lnTo>
                  <a:lnTo>
                    <a:pt x="9454766" y="6324600"/>
                  </a:lnTo>
                  <a:lnTo>
                    <a:pt x="9427522" y="6362700"/>
                  </a:lnTo>
                  <a:lnTo>
                    <a:pt x="9399841" y="6400800"/>
                  </a:lnTo>
                  <a:lnTo>
                    <a:pt x="9371728" y="6438900"/>
                  </a:lnTo>
                  <a:lnTo>
                    <a:pt x="9343185" y="6477000"/>
                  </a:lnTo>
                  <a:lnTo>
                    <a:pt x="9314218" y="6502400"/>
                  </a:lnTo>
                  <a:lnTo>
                    <a:pt x="9284830" y="6540500"/>
                  </a:lnTo>
                  <a:lnTo>
                    <a:pt x="9255026" y="6578600"/>
                  </a:lnTo>
                  <a:lnTo>
                    <a:pt x="9224808" y="6604000"/>
                  </a:lnTo>
                  <a:lnTo>
                    <a:pt x="9194182" y="6642100"/>
                  </a:lnTo>
                  <a:lnTo>
                    <a:pt x="9163150" y="6667500"/>
                  </a:lnTo>
                  <a:lnTo>
                    <a:pt x="9131718" y="6705600"/>
                  </a:lnTo>
                  <a:lnTo>
                    <a:pt x="9099889" y="6743700"/>
                  </a:lnTo>
                  <a:lnTo>
                    <a:pt x="9035057" y="6794500"/>
                  </a:lnTo>
                  <a:lnTo>
                    <a:pt x="9002061" y="6832600"/>
                  </a:lnTo>
                  <a:lnTo>
                    <a:pt x="8968685" y="6858000"/>
                  </a:lnTo>
                  <a:lnTo>
                    <a:pt x="8934931" y="6896100"/>
                  </a:lnTo>
                  <a:lnTo>
                    <a:pt x="8900805" y="6921500"/>
                  </a:lnTo>
                  <a:lnTo>
                    <a:pt x="8831449" y="6972300"/>
                  </a:lnTo>
                  <a:lnTo>
                    <a:pt x="8796228" y="7010400"/>
                  </a:lnTo>
                  <a:lnTo>
                    <a:pt x="8724718" y="7061200"/>
                  </a:lnTo>
                  <a:lnTo>
                    <a:pt x="8614847" y="7137400"/>
                  </a:lnTo>
                  <a:lnTo>
                    <a:pt x="8501942" y="7213600"/>
                  </a:lnTo>
                  <a:lnTo>
                    <a:pt x="8386111" y="7289800"/>
                  </a:lnTo>
                  <a:lnTo>
                    <a:pt x="8346869" y="7302500"/>
                  </a:lnTo>
                  <a:lnTo>
                    <a:pt x="8227306" y="7378700"/>
                  </a:lnTo>
                  <a:lnTo>
                    <a:pt x="8186851" y="7391400"/>
                  </a:lnTo>
                  <a:lnTo>
                    <a:pt x="8146104" y="7416800"/>
                  </a:lnTo>
                  <a:lnTo>
                    <a:pt x="8105068" y="7429500"/>
                  </a:lnTo>
                  <a:lnTo>
                    <a:pt x="8063746" y="7454900"/>
                  </a:lnTo>
                  <a:lnTo>
                    <a:pt x="8022143" y="7467600"/>
                  </a:lnTo>
                  <a:lnTo>
                    <a:pt x="7980263" y="7493000"/>
                  </a:lnTo>
                  <a:lnTo>
                    <a:pt x="7895687" y="7518400"/>
                  </a:lnTo>
                  <a:lnTo>
                    <a:pt x="7853000" y="7543800"/>
                  </a:lnTo>
                  <a:lnTo>
                    <a:pt x="7723385" y="7581900"/>
                  </a:lnTo>
                  <a:lnTo>
                    <a:pt x="7679677" y="7607300"/>
                  </a:lnTo>
                  <a:lnTo>
                    <a:pt x="7412414" y="7683500"/>
                  </a:lnTo>
                  <a:lnTo>
                    <a:pt x="7367072" y="7683500"/>
                  </a:lnTo>
                  <a:lnTo>
                    <a:pt x="7229758" y="7721600"/>
                  </a:lnTo>
                  <a:lnTo>
                    <a:pt x="7183571" y="7721600"/>
                  </a:lnTo>
                  <a:lnTo>
                    <a:pt x="7137183" y="7734300"/>
                  </a:lnTo>
                  <a:lnTo>
                    <a:pt x="7090596" y="7734300"/>
                  </a:lnTo>
                  <a:lnTo>
                    <a:pt x="7043817" y="7747000"/>
                  </a:lnTo>
                  <a:lnTo>
                    <a:pt x="6996848" y="7747000"/>
                  </a:lnTo>
                  <a:lnTo>
                    <a:pt x="6949694" y="7759700"/>
                  </a:lnTo>
                  <a:lnTo>
                    <a:pt x="6902358" y="7759700"/>
                  </a:lnTo>
                  <a:lnTo>
                    <a:pt x="6854845" y="7772400"/>
                  </a:lnTo>
                  <a:lnTo>
                    <a:pt x="12057838" y="7772400"/>
                  </a:lnTo>
                  <a:lnTo>
                    <a:pt x="12067120" y="7759700"/>
                  </a:lnTo>
                  <a:lnTo>
                    <a:pt x="12094649" y="7721600"/>
                  </a:lnTo>
                  <a:lnTo>
                    <a:pt x="12121859" y="7670800"/>
                  </a:lnTo>
                  <a:lnTo>
                    <a:pt x="12148748" y="7632700"/>
                  </a:lnTo>
                  <a:lnTo>
                    <a:pt x="12175314" y="7581900"/>
                  </a:lnTo>
                  <a:lnTo>
                    <a:pt x="12201556" y="7543800"/>
                  </a:lnTo>
                  <a:lnTo>
                    <a:pt x="12227472" y="7505700"/>
                  </a:lnTo>
                  <a:lnTo>
                    <a:pt x="12253060" y="7454900"/>
                  </a:lnTo>
                  <a:lnTo>
                    <a:pt x="12278318" y="7416800"/>
                  </a:lnTo>
                  <a:lnTo>
                    <a:pt x="12303246" y="7366000"/>
                  </a:lnTo>
                  <a:lnTo>
                    <a:pt x="12327841" y="7327900"/>
                  </a:lnTo>
                  <a:lnTo>
                    <a:pt x="12352101" y="7277100"/>
                  </a:lnTo>
                  <a:lnTo>
                    <a:pt x="12376025" y="7239000"/>
                  </a:lnTo>
                  <a:lnTo>
                    <a:pt x="12399611" y="7188200"/>
                  </a:lnTo>
                  <a:lnTo>
                    <a:pt x="12422857" y="7150100"/>
                  </a:lnTo>
                  <a:lnTo>
                    <a:pt x="12445762" y="7099300"/>
                  </a:lnTo>
                  <a:lnTo>
                    <a:pt x="12468325" y="7048500"/>
                  </a:lnTo>
                  <a:lnTo>
                    <a:pt x="12490542" y="7010400"/>
                  </a:lnTo>
                  <a:lnTo>
                    <a:pt x="12512414" y="6959600"/>
                  </a:lnTo>
                  <a:lnTo>
                    <a:pt x="12533937" y="6908800"/>
                  </a:lnTo>
                  <a:lnTo>
                    <a:pt x="12555110" y="6870700"/>
                  </a:lnTo>
                  <a:lnTo>
                    <a:pt x="12575932" y="6819900"/>
                  </a:lnTo>
                  <a:lnTo>
                    <a:pt x="12596401" y="6769100"/>
                  </a:lnTo>
                  <a:lnTo>
                    <a:pt x="12616516" y="6731000"/>
                  </a:lnTo>
                  <a:lnTo>
                    <a:pt x="12636273" y="6680200"/>
                  </a:lnTo>
                  <a:lnTo>
                    <a:pt x="12655673" y="6629400"/>
                  </a:lnTo>
                  <a:lnTo>
                    <a:pt x="12674713" y="6591300"/>
                  </a:lnTo>
                  <a:lnTo>
                    <a:pt x="12693391" y="6540500"/>
                  </a:lnTo>
                  <a:lnTo>
                    <a:pt x="12711706" y="6489700"/>
                  </a:lnTo>
                  <a:lnTo>
                    <a:pt x="12729656" y="6438900"/>
                  </a:lnTo>
                  <a:lnTo>
                    <a:pt x="12747239" y="6388100"/>
                  </a:lnTo>
                  <a:lnTo>
                    <a:pt x="12764454" y="6350000"/>
                  </a:lnTo>
                  <a:lnTo>
                    <a:pt x="12781299" y="6299200"/>
                  </a:lnTo>
                  <a:lnTo>
                    <a:pt x="12797773" y="6248400"/>
                  </a:lnTo>
                  <a:lnTo>
                    <a:pt x="12813873" y="6197600"/>
                  </a:lnTo>
                  <a:lnTo>
                    <a:pt x="12829598" y="6146800"/>
                  </a:lnTo>
                  <a:lnTo>
                    <a:pt x="12844946" y="6096000"/>
                  </a:lnTo>
                  <a:lnTo>
                    <a:pt x="12859916" y="6045200"/>
                  </a:lnTo>
                  <a:lnTo>
                    <a:pt x="12874505" y="5994400"/>
                  </a:lnTo>
                  <a:lnTo>
                    <a:pt x="12888713" y="5956300"/>
                  </a:lnTo>
                  <a:lnTo>
                    <a:pt x="12902537" y="5905500"/>
                  </a:lnTo>
                  <a:lnTo>
                    <a:pt x="12915976" y="5854700"/>
                  </a:lnTo>
                  <a:lnTo>
                    <a:pt x="12929028" y="5803900"/>
                  </a:lnTo>
                  <a:lnTo>
                    <a:pt x="12941692" y="5753100"/>
                  </a:lnTo>
                  <a:lnTo>
                    <a:pt x="12953965" y="5702300"/>
                  </a:lnTo>
                  <a:lnTo>
                    <a:pt x="12965847" y="5651500"/>
                  </a:lnTo>
                  <a:lnTo>
                    <a:pt x="12977334" y="5600700"/>
                  </a:lnTo>
                  <a:lnTo>
                    <a:pt x="12988427" y="5549900"/>
                  </a:lnTo>
                  <a:lnTo>
                    <a:pt x="12999122" y="5499100"/>
                  </a:lnTo>
                  <a:lnTo>
                    <a:pt x="13009418" y="5448300"/>
                  </a:lnTo>
                  <a:lnTo>
                    <a:pt x="13019315" y="5397500"/>
                  </a:lnTo>
                  <a:lnTo>
                    <a:pt x="13028809" y="5346700"/>
                  </a:lnTo>
                  <a:lnTo>
                    <a:pt x="13037899" y="5283200"/>
                  </a:lnTo>
                  <a:lnTo>
                    <a:pt x="13046584" y="5232400"/>
                  </a:lnTo>
                  <a:lnTo>
                    <a:pt x="13054861" y="5181600"/>
                  </a:lnTo>
                  <a:lnTo>
                    <a:pt x="13062730" y="5130800"/>
                  </a:lnTo>
                  <a:lnTo>
                    <a:pt x="13070188" y="5080000"/>
                  </a:lnTo>
                  <a:lnTo>
                    <a:pt x="13077234" y="5029200"/>
                  </a:lnTo>
                  <a:lnTo>
                    <a:pt x="13083866" y="4978400"/>
                  </a:lnTo>
                  <a:lnTo>
                    <a:pt x="13090083" y="4927600"/>
                  </a:lnTo>
                  <a:lnTo>
                    <a:pt x="13095882" y="4864100"/>
                  </a:lnTo>
                  <a:lnTo>
                    <a:pt x="13101262" y="4813300"/>
                  </a:lnTo>
                  <a:lnTo>
                    <a:pt x="13106221" y="4762500"/>
                  </a:lnTo>
                  <a:lnTo>
                    <a:pt x="13110758" y="4711700"/>
                  </a:lnTo>
                  <a:lnTo>
                    <a:pt x="13114871" y="4660900"/>
                  </a:lnTo>
                  <a:lnTo>
                    <a:pt x="13118558" y="4597400"/>
                  </a:lnTo>
                  <a:lnTo>
                    <a:pt x="13121818" y="4546600"/>
                  </a:lnTo>
                  <a:lnTo>
                    <a:pt x="13124648" y="4495800"/>
                  </a:lnTo>
                  <a:lnTo>
                    <a:pt x="13127048" y="4445000"/>
                  </a:lnTo>
                  <a:lnTo>
                    <a:pt x="13129015" y="4394200"/>
                  </a:lnTo>
                  <a:lnTo>
                    <a:pt x="13130548" y="4330700"/>
                  </a:lnTo>
                  <a:lnTo>
                    <a:pt x="13131645" y="4279900"/>
                  </a:lnTo>
                  <a:lnTo>
                    <a:pt x="13132305" y="4229100"/>
                  </a:lnTo>
                  <a:lnTo>
                    <a:pt x="13132525" y="4178300"/>
                  </a:lnTo>
                  <a:lnTo>
                    <a:pt x="13132333" y="4127500"/>
                  </a:lnTo>
                  <a:lnTo>
                    <a:pt x="13131759" y="4076700"/>
                  </a:lnTo>
                  <a:lnTo>
                    <a:pt x="13130802" y="4025900"/>
                  </a:lnTo>
                  <a:lnTo>
                    <a:pt x="13129464" y="3975100"/>
                  </a:lnTo>
                  <a:lnTo>
                    <a:pt x="13127745" y="3924300"/>
                  </a:lnTo>
                  <a:lnTo>
                    <a:pt x="13125646" y="3873500"/>
                  </a:lnTo>
                  <a:lnTo>
                    <a:pt x="13123169" y="3822700"/>
                  </a:lnTo>
                  <a:lnTo>
                    <a:pt x="13120314" y="3771900"/>
                  </a:lnTo>
                  <a:lnTo>
                    <a:pt x="13117081" y="3721100"/>
                  </a:lnTo>
                  <a:lnTo>
                    <a:pt x="13113472" y="3670300"/>
                  </a:lnTo>
                  <a:lnTo>
                    <a:pt x="13109487" y="3619500"/>
                  </a:lnTo>
                  <a:lnTo>
                    <a:pt x="13105128" y="3568700"/>
                  </a:lnTo>
                  <a:lnTo>
                    <a:pt x="13100394" y="3517900"/>
                  </a:lnTo>
                  <a:lnTo>
                    <a:pt x="13095287" y="3467100"/>
                  </a:lnTo>
                  <a:lnTo>
                    <a:pt x="13089808" y="3429000"/>
                  </a:lnTo>
                  <a:lnTo>
                    <a:pt x="13083957" y="3378200"/>
                  </a:lnTo>
                  <a:lnTo>
                    <a:pt x="13077736" y="3327400"/>
                  </a:lnTo>
                  <a:lnTo>
                    <a:pt x="13071144" y="3276600"/>
                  </a:lnTo>
                  <a:lnTo>
                    <a:pt x="13064183" y="3225800"/>
                  </a:lnTo>
                  <a:lnTo>
                    <a:pt x="13056854" y="3175000"/>
                  </a:lnTo>
                  <a:lnTo>
                    <a:pt x="13049158" y="3124200"/>
                  </a:lnTo>
                  <a:lnTo>
                    <a:pt x="13041094" y="3086100"/>
                  </a:lnTo>
                  <a:lnTo>
                    <a:pt x="13032665" y="3035300"/>
                  </a:lnTo>
                  <a:lnTo>
                    <a:pt x="13023871" y="2984500"/>
                  </a:lnTo>
                  <a:lnTo>
                    <a:pt x="13014712" y="2933700"/>
                  </a:lnTo>
                  <a:lnTo>
                    <a:pt x="13005190" y="2882900"/>
                  </a:lnTo>
                  <a:lnTo>
                    <a:pt x="12995306" y="2832100"/>
                  </a:lnTo>
                  <a:lnTo>
                    <a:pt x="12985059" y="2794000"/>
                  </a:lnTo>
                  <a:lnTo>
                    <a:pt x="12974451" y="2743200"/>
                  </a:lnTo>
                  <a:lnTo>
                    <a:pt x="12963484" y="2692400"/>
                  </a:lnTo>
                  <a:lnTo>
                    <a:pt x="12952156" y="2641600"/>
                  </a:lnTo>
                  <a:lnTo>
                    <a:pt x="12940471" y="2590800"/>
                  </a:lnTo>
                  <a:lnTo>
                    <a:pt x="12928427" y="2552700"/>
                  </a:lnTo>
                  <a:lnTo>
                    <a:pt x="12916026" y="2501900"/>
                  </a:lnTo>
                  <a:lnTo>
                    <a:pt x="12903270" y="2451100"/>
                  </a:lnTo>
                  <a:lnTo>
                    <a:pt x="12890157" y="2400300"/>
                  </a:lnTo>
                  <a:lnTo>
                    <a:pt x="12876691" y="2362200"/>
                  </a:lnTo>
                  <a:lnTo>
                    <a:pt x="12862870" y="2311400"/>
                  </a:lnTo>
                  <a:lnTo>
                    <a:pt x="12848697" y="2260600"/>
                  </a:lnTo>
                  <a:lnTo>
                    <a:pt x="12834172" y="2209800"/>
                  </a:lnTo>
                  <a:lnTo>
                    <a:pt x="12819295" y="2171700"/>
                  </a:lnTo>
                  <a:lnTo>
                    <a:pt x="12804068" y="2120900"/>
                  </a:lnTo>
                  <a:lnTo>
                    <a:pt x="12788491" y="2070100"/>
                  </a:lnTo>
                  <a:lnTo>
                    <a:pt x="12772565" y="2032000"/>
                  </a:lnTo>
                  <a:lnTo>
                    <a:pt x="12756291" y="1981200"/>
                  </a:lnTo>
                  <a:lnTo>
                    <a:pt x="12739670" y="1930400"/>
                  </a:lnTo>
                  <a:lnTo>
                    <a:pt x="12722703" y="1892300"/>
                  </a:lnTo>
                  <a:lnTo>
                    <a:pt x="12705390" y="1841500"/>
                  </a:lnTo>
                  <a:lnTo>
                    <a:pt x="12687732" y="1790700"/>
                  </a:lnTo>
                  <a:lnTo>
                    <a:pt x="12669730" y="1752600"/>
                  </a:lnTo>
                  <a:lnTo>
                    <a:pt x="12651385" y="1701800"/>
                  </a:lnTo>
                  <a:lnTo>
                    <a:pt x="12632698" y="1663700"/>
                  </a:lnTo>
                  <a:lnTo>
                    <a:pt x="12613669" y="1612900"/>
                  </a:lnTo>
                  <a:lnTo>
                    <a:pt x="12594299" y="1562100"/>
                  </a:lnTo>
                  <a:lnTo>
                    <a:pt x="12574590" y="1524000"/>
                  </a:lnTo>
                  <a:lnTo>
                    <a:pt x="12554541" y="1473200"/>
                  </a:lnTo>
                  <a:lnTo>
                    <a:pt x="12534154" y="1435100"/>
                  </a:lnTo>
                  <a:lnTo>
                    <a:pt x="12513429" y="1384300"/>
                  </a:lnTo>
                  <a:lnTo>
                    <a:pt x="12492368" y="1346200"/>
                  </a:lnTo>
                  <a:lnTo>
                    <a:pt x="12470971" y="1295400"/>
                  </a:lnTo>
                  <a:lnTo>
                    <a:pt x="12449239" y="1257300"/>
                  </a:lnTo>
                  <a:lnTo>
                    <a:pt x="12427173" y="1206500"/>
                  </a:lnTo>
                  <a:lnTo>
                    <a:pt x="12404773" y="1168400"/>
                  </a:lnTo>
                  <a:lnTo>
                    <a:pt x="12382041" y="1117600"/>
                  </a:lnTo>
                  <a:lnTo>
                    <a:pt x="12358976" y="1079500"/>
                  </a:lnTo>
                  <a:lnTo>
                    <a:pt x="12335581" y="1041400"/>
                  </a:lnTo>
                  <a:lnTo>
                    <a:pt x="12311856" y="990600"/>
                  </a:lnTo>
                  <a:lnTo>
                    <a:pt x="12287801" y="952500"/>
                  </a:lnTo>
                  <a:lnTo>
                    <a:pt x="12263417" y="901700"/>
                  </a:lnTo>
                  <a:lnTo>
                    <a:pt x="12238706" y="863600"/>
                  </a:lnTo>
                  <a:lnTo>
                    <a:pt x="12213668" y="825500"/>
                  </a:lnTo>
                  <a:lnTo>
                    <a:pt x="12188304" y="774700"/>
                  </a:lnTo>
                  <a:lnTo>
                    <a:pt x="12162615" y="736600"/>
                  </a:lnTo>
                  <a:lnTo>
                    <a:pt x="12136601" y="698500"/>
                  </a:lnTo>
                  <a:lnTo>
                    <a:pt x="12110263" y="647700"/>
                  </a:lnTo>
                  <a:lnTo>
                    <a:pt x="12083602" y="609600"/>
                  </a:lnTo>
                  <a:lnTo>
                    <a:pt x="12056620" y="57150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21531" y="2666110"/>
              <a:ext cx="4387850" cy="2406015"/>
            </a:xfrm>
            <a:custGeom>
              <a:avLst/>
              <a:gdLst/>
              <a:ahLst/>
              <a:cxnLst/>
              <a:rect l="l" t="t" r="r" b="b"/>
              <a:pathLst>
                <a:path w="4387850" h="2406015">
                  <a:moveTo>
                    <a:pt x="4387583" y="0"/>
                  </a:moveTo>
                  <a:lnTo>
                    <a:pt x="4349483" y="0"/>
                  </a:lnTo>
                  <a:lnTo>
                    <a:pt x="38100" y="38"/>
                  </a:lnTo>
                  <a:lnTo>
                    <a:pt x="0" y="38"/>
                  </a:lnTo>
                  <a:lnTo>
                    <a:pt x="0" y="76238"/>
                  </a:lnTo>
                  <a:lnTo>
                    <a:pt x="0" y="2329218"/>
                  </a:lnTo>
                  <a:lnTo>
                    <a:pt x="0" y="2405418"/>
                  </a:lnTo>
                  <a:lnTo>
                    <a:pt x="38100" y="2405418"/>
                  </a:lnTo>
                  <a:lnTo>
                    <a:pt x="4349483" y="2405418"/>
                  </a:lnTo>
                  <a:lnTo>
                    <a:pt x="4387583" y="2405418"/>
                  </a:lnTo>
                  <a:lnTo>
                    <a:pt x="4387583" y="2329218"/>
                  </a:lnTo>
                  <a:lnTo>
                    <a:pt x="4387583" y="2074646"/>
                  </a:lnTo>
                  <a:lnTo>
                    <a:pt x="4311383" y="2074646"/>
                  </a:lnTo>
                  <a:lnTo>
                    <a:pt x="4311383" y="2329218"/>
                  </a:lnTo>
                  <a:lnTo>
                    <a:pt x="76200" y="2329218"/>
                  </a:lnTo>
                  <a:lnTo>
                    <a:pt x="76200" y="76238"/>
                  </a:lnTo>
                  <a:lnTo>
                    <a:pt x="4311383" y="76200"/>
                  </a:lnTo>
                  <a:lnTo>
                    <a:pt x="4311383" y="330771"/>
                  </a:lnTo>
                  <a:lnTo>
                    <a:pt x="4387583" y="330771"/>
                  </a:lnTo>
                  <a:lnTo>
                    <a:pt x="4387583" y="76238"/>
                  </a:lnTo>
                  <a:lnTo>
                    <a:pt x="4349483" y="76238"/>
                  </a:lnTo>
                  <a:lnTo>
                    <a:pt x="4387583" y="76200"/>
                  </a:lnTo>
                  <a:lnTo>
                    <a:pt x="43875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598" y="2996877"/>
              <a:ext cx="5933071" cy="1743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5598" y="632205"/>
            <a:ext cx="6362123" cy="60883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610353" y="7682966"/>
            <a:ext cx="8286115" cy="530225"/>
          </a:xfrm>
          <a:custGeom>
            <a:avLst/>
            <a:gdLst/>
            <a:ahLst/>
            <a:cxnLst/>
            <a:rect l="l" t="t" r="r" b="b"/>
            <a:pathLst>
              <a:path w="8286115" h="530225">
                <a:moveTo>
                  <a:pt x="0" y="530214"/>
                </a:moveTo>
                <a:lnTo>
                  <a:pt x="8285994" y="530214"/>
                </a:lnTo>
                <a:lnTo>
                  <a:pt x="8285994" y="0"/>
                </a:lnTo>
                <a:lnTo>
                  <a:pt x="0" y="0"/>
                </a:lnTo>
                <a:lnTo>
                  <a:pt x="0" y="53021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10343" y="3881577"/>
            <a:ext cx="8286115" cy="3801745"/>
          </a:xfrm>
          <a:custGeom>
            <a:avLst/>
            <a:gdLst/>
            <a:ahLst/>
            <a:cxnLst/>
            <a:rect l="l" t="t" r="r" b="b"/>
            <a:pathLst>
              <a:path w="8286115" h="3801745">
                <a:moveTo>
                  <a:pt x="8286001" y="232473"/>
                </a:moveTo>
                <a:lnTo>
                  <a:pt x="7777988" y="232473"/>
                </a:lnTo>
                <a:lnTo>
                  <a:pt x="7777988" y="0"/>
                </a:lnTo>
                <a:lnTo>
                  <a:pt x="7736395" y="0"/>
                </a:lnTo>
                <a:lnTo>
                  <a:pt x="7736395" y="232473"/>
                </a:lnTo>
                <a:lnTo>
                  <a:pt x="0" y="232473"/>
                </a:lnTo>
                <a:lnTo>
                  <a:pt x="0" y="3801402"/>
                </a:lnTo>
                <a:lnTo>
                  <a:pt x="8286001" y="3801402"/>
                </a:lnTo>
                <a:lnTo>
                  <a:pt x="8286001" y="232473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10353" y="3881573"/>
            <a:ext cx="208279" cy="233045"/>
          </a:xfrm>
          <a:custGeom>
            <a:avLst/>
            <a:gdLst/>
            <a:ahLst/>
            <a:cxnLst/>
            <a:rect l="l" t="t" r="r" b="b"/>
            <a:pathLst>
              <a:path w="208279" h="233045">
                <a:moveTo>
                  <a:pt x="0" y="232474"/>
                </a:moveTo>
                <a:lnTo>
                  <a:pt x="207990" y="232474"/>
                </a:lnTo>
                <a:lnTo>
                  <a:pt x="207990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8577" y="3881573"/>
            <a:ext cx="3175" cy="233045"/>
          </a:xfrm>
          <a:custGeom>
            <a:avLst/>
            <a:gdLst/>
            <a:ahLst/>
            <a:cxnLst/>
            <a:rect l="l" t="t" r="r" b="b"/>
            <a:pathLst>
              <a:path w="3175" h="233045">
                <a:moveTo>
                  <a:pt x="0" y="232474"/>
                </a:moveTo>
                <a:lnTo>
                  <a:pt x="2773" y="232474"/>
                </a:lnTo>
                <a:lnTo>
                  <a:pt x="2773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89905" y="3881573"/>
            <a:ext cx="3175" cy="233045"/>
          </a:xfrm>
          <a:custGeom>
            <a:avLst/>
            <a:gdLst/>
            <a:ahLst/>
            <a:cxnLst/>
            <a:rect l="l" t="t" r="r" b="b"/>
            <a:pathLst>
              <a:path w="3175" h="233045">
                <a:moveTo>
                  <a:pt x="0" y="232474"/>
                </a:moveTo>
                <a:lnTo>
                  <a:pt x="2773" y="232474"/>
                </a:lnTo>
                <a:lnTo>
                  <a:pt x="2773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33919" y="3881573"/>
            <a:ext cx="13970" cy="233045"/>
          </a:xfrm>
          <a:custGeom>
            <a:avLst/>
            <a:gdLst/>
            <a:ahLst/>
            <a:cxnLst/>
            <a:rect l="l" t="t" r="r" b="b"/>
            <a:pathLst>
              <a:path w="13970" h="233045">
                <a:moveTo>
                  <a:pt x="0" y="232474"/>
                </a:moveTo>
                <a:lnTo>
                  <a:pt x="13868" y="232474"/>
                </a:lnTo>
                <a:lnTo>
                  <a:pt x="13868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66925" y="3881573"/>
            <a:ext cx="8890" cy="233045"/>
          </a:xfrm>
          <a:custGeom>
            <a:avLst/>
            <a:gdLst/>
            <a:ahLst/>
            <a:cxnLst/>
            <a:rect l="l" t="t" r="r" b="b"/>
            <a:pathLst>
              <a:path w="8889" h="233045">
                <a:moveTo>
                  <a:pt x="0" y="232474"/>
                </a:moveTo>
                <a:lnTo>
                  <a:pt x="8321" y="232474"/>
                </a:lnTo>
                <a:lnTo>
                  <a:pt x="8321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74968" y="3881573"/>
            <a:ext cx="41910" cy="233045"/>
          </a:xfrm>
          <a:custGeom>
            <a:avLst/>
            <a:gdLst/>
            <a:ahLst/>
            <a:cxnLst/>
            <a:rect l="l" t="t" r="r" b="b"/>
            <a:pathLst>
              <a:path w="41909" h="233045">
                <a:moveTo>
                  <a:pt x="0" y="232474"/>
                </a:moveTo>
                <a:lnTo>
                  <a:pt x="41605" y="232474"/>
                </a:lnTo>
                <a:lnTo>
                  <a:pt x="41605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57900" y="3881573"/>
            <a:ext cx="13970" cy="233045"/>
          </a:xfrm>
          <a:custGeom>
            <a:avLst/>
            <a:gdLst/>
            <a:ahLst/>
            <a:cxnLst/>
            <a:rect l="l" t="t" r="r" b="b"/>
            <a:pathLst>
              <a:path w="13970" h="233045">
                <a:moveTo>
                  <a:pt x="0" y="232474"/>
                </a:moveTo>
                <a:lnTo>
                  <a:pt x="13884" y="232474"/>
                </a:lnTo>
                <a:lnTo>
                  <a:pt x="13884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57616" y="3881573"/>
            <a:ext cx="41910" cy="233045"/>
          </a:xfrm>
          <a:custGeom>
            <a:avLst/>
            <a:gdLst/>
            <a:ahLst/>
            <a:cxnLst/>
            <a:rect l="l" t="t" r="r" b="b"/>
            <a:pathLst>
              <a:path w="41909" h="233045">
                <a:moveTo>
                  <a:pt x="0" y="232474"/>
                </a:moveTo>
                <a:lnTo>
                  <a:pt x="41622" y="232474"/>
                </a:lnTo>
                <a:lnTo>
                  <a:pt x="41622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98856" y="3881573"/>
            <a:ext cx="41910" cy="233045"/>
          </a:xfrm>
          <a:custGeom>
            <a:avLst/>
            <a:gdLst/>
            <a:ahLst/>
            <a:cxnLst/>
            <a:rect l="l" t="t" r="r" b="b"/>
            <a:pathLst>
              <a:path w="41909" h="233045">
                <a:moveTo>
                  <a:pt x="0" y="232474"/>
                </a:moveTo>
                <a:lnTo>
                  <a:pt x="41621" y="232474"/>
                </a:lnTo>
                <a:lnTo>
                  <a:pt x="41621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81783" y="3881573"/>
            <a:ext cx="13970" cy="233045"/>
          </a:xfrm>
          <a:custGeom>
            <a:avLst/>
            <a:gdLst/>
            <a:ahLst/>
            <a:cxnLst/>
            <a:rect l="l" t="t" r="r" b="b"/>
            <a:pathLst>
              <a:path w="13970" h="233045">
                <a:moveTo>
                  <a:pt x="0" y="232474"/>
                </a:moveTo>
                <a:lnTo>
                  <a:pt x="13884" y="232474"/>
                </a:lnTo>
                <a:lnTo>
                  <a:pt x="13884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75970" y="3881573"/>
            <a:ext cx="47625" cy="233045"/>
          </a:xfrm>
          <a:custGeom>
            <a:avLst/>
            <a:gdLst/>
            <a:ahLst/>
            <a:cxnLst/>
            <a:rect l="l" t="t" r="r" b="b"/>
            <a:pathLst>
              <a:path w="47625" h="233045">
                <a:moveTo>
                  <a:pt x="0" y="232474"/>
                </a:moveTo>
                <a:lnTo>
                  <a:pt x="47150" y="232474"/>
                </a:lnTo>
                <a:lnTo>
                  <a:pt x="47150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722835" y="3881573"/>
            <a:ext cx="41910" cy="233045"/>
          </a:xfrm>
          <a:custGeom>
            <a:avLst/>
            <a:gdLst/>
            <a:ahLst/>
            <a:cxnLst/>
            <a:rect l="l" t="t" r="r" b="b"/>
            <a:pathLst>
              <a:path w="41909" h="233045">
                <a:moveTo>
                  <a:pt x="0" y="232474"/>
                </a:moveTo>
                <a:lnTo>
                  <a:pt x="41621" y="232474"/>
                </a:lnTo>
                <a:lnTo>
                  <a:pt x="41621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305697" y="3881573"/>
            <a:ext cx="13970" cy="233045"/>
          </a:xfrm>
          <a:custGeom>
            <a:avLst/>
            <a:gdLst/>
            <a:ahLst/>
            <a:cxnLst/>
            <a:rect l="l" t="t" r="r" b="b"/>
            <a:pathLst>
              <a:path w="13970" h="233045">
                <a:moveTo>
                  <a:pt x="0" y="232474"/>
                </a:moveTo>
                <a:lnTo>
                  <a:pt x="13852" y="232474"/>
                </a:lnTo>
                <a:lnTo>
                  <a:pt x="13852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05413" y="3881573"/>
            <a:ext cx="41910" cy="233045"/>
          </a:xfrm>
          <a:custGeom>
            <a:avLst/>
            <a:gdLst/>
            <a:ahLst/>
            <a:cxnLst/>
            <a:rect l="l" t="t" r="r" b="b"/>
            <a:pathLst>
              <a:path w="41909" h="233045">
                <a:moveTo>
                  <a:pt x="0" y="232474"/>
                </a:moveTo>
                <a:lnTo>
                  <a:pt x="41621" y="232474"/>
                </a:lnTo>
                <a:lnTo>
                  <a:pt x="41621" y="0"/>
                </a:lnTo>
                <a:lnTo>
                  <a:pt x="0" y="0"/>
                </a:lnTo>
                <a:lnTo>
                  <a:pt x="0" y="232474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19640" y="7682979"/>
            <a:ext cx="381635" cy="721360"/>
          </a:xfrm>
          <a:custGeom>
            <a:avLst/>
            <a:gdLst/>
            <a:ahLst/>
            <a:cxnLst/>
            <a:rect l="l" t="t" r="r" b="b"/>
            <a:pathLst>
              <a:path w="381635" h="721359">
                <a:moveTo>
                  <a:pt x="381419" y="0"/>
                </a:moveTo>
                <a:lnTo>
                  <a:pt x="0" y="0"/>
                </a:lnTo>
                <a:lnTo>
                  <a:pt x="0" y="340131"/>
                </a:lnTo>
                <a:lnTo>
                  <a:pt x="0" y="576783"/>
                </a:lnTo>
                <a:lnTo>
                  <a:pt x="0" y="721131"/>
                </a:lnTo>
                <a:lnTo>
                  <a:pt x="190703" y="721131"/>
                </a:lnTo>
                <a:lnTo>
                  <a:pt x="190703" y="576783"/>
                </a:lnTo>
                <a:lnTo>
                  <a:pt x="190703" y="340131"/>
                </a:lnTo>
                <a:lnTo>
                  <a:pt x="381419" y="340131"/>
                </a:lnTo>
                <a:lnTo>
                  <a:pt x="381419" y="0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19640" y="3691140"/>
            <a:ext cx="381635" cy="3992245"/>
          </a:xfrm>
          <a:custGeom>
            <a:avLst/>
            <a:gdLst/>
            <a:ahLst/>
            <a:cxnLst/>
            <a:rect l="l" t="t" r="r" b="b"/>
            <a:pathLst>
              <a:path w="381635" h="3992245">
                <a:moveTo>
                  <a:pt x="381419" y="381000"/>
                </a:moveTo>
                <a:lnTo>
                  <a:pt x="190703" y="381000"/>
                </a:lnTo>
                <a:lnTo>
                  <a:pt x="190703" y="143611"/>
                </a:lnTo>
                <a:lnTo>
                  <a:pt x="190703" y="0"/>
                </a:lnTo>
                <a:lnTo>
                  <a:pt x="0" y="0"/>
                </a:lnTo>
                <a:lnTo>
                  <a:pt x="0" y="143611"/>
                </a:lnTo>
                <a:lnTo>
                  <a:pt x="0" y="381000"/>
                </a:lnTo>
                <a:lnTo>
                  <a:pt x="0" y="422910"/>
                </a:lnTo>
                <a:lnTo>
                  <a:pt x="0" y="3991838"/>
                </a:lnTo>
                <a:lnTo>
                  <a:pt x="381419" y="3991838"/>
                </a:lnTo>
                <a:lnTo>
                  <a:pt x="381419" y="422910"/>
                </a:lnTo>
                <a:lnTo>
                  <a:pt x="381419" y="381000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10343" y="8022475"/>
            <a:ext cx="8477250" cy="381635"/>
          </a:xfrm>
          <a:custGeom>
            <a:avLst/>
            <a:gdLst/>
            <a:ahLst/>
            <a:cxnLst/>
            <a:rect l="l" t="t" r="r" b="b"/>
            <a:pathLst>
              <a:path w="8477250" h="381634">
                <a:moveTo>
                  <a:pt x="8476704" y="0"/>
                </a:moveTo>
                <a:lnTo>
                  <a:pt x="8286001" y="0"/>
                </a:lnTo>
                <a:lnTo>
                  <a:pt x="8286001" y="191135"/>
                </a:lnTo>
                <a:lnTo>
                  <a:pt x="0" y="191135"/>
                </a:lnTo>
                <a:lnTo>
                  <a:pt x="0" y="237286"/>
                </a:lnTo>
                <a:lnTo>
                  <a:pt x="0" y="381635"/>
                </a:lnTo>
                <a:lnTo>
                  <a:pt x="8286001" y="381635"/>
                </a:lnTo>
                <a:lnTo>
                  <a:pt x="8286001" y="381419"/>
                </a:lnTo>
                <a:lnTo>
                  <a:pt x="8476704" y="381419"/>
                </a:lnTo>
                <a:lnTo>
                  <a:pt x="8476704" y="0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705628" y="4072140"/>
            <a:ext cx="381635" cy="3950970"/>
          </a:xfrm>
          <a:custGeom>
            <a:avLst/>
            <a:gdLst/>
            <a:ahLst/>
            <a:cxnLst/>
            <a:rect l="l" t="t" r="r" b="b"/>
            <a:pathLst>
              <a:path w="381634" h="3950970">
                <a:moveTo>
                  <a:pt x="381419" y="0"/>
                </a:moveTo>
                <a:lnTo>
                  <a:pt x="0" y="0"/>
                </a:lnTo>
                <a:lnTo>
                  <a:pt x="0" y="43091"/>
                </a:lnTo>
                <a:lnTo>
                  <a:pt x="0" y="3950970"/>
                </a:lnTo>
                <a:lnTo>
                  <a:pt x="381419" y="3950970"/>
                </a:lnTo>
                <a:lnTo>
                  <a:pt x="381419" y="43091"/>
                </a:lnTo>
                <a:lnTo>
                  <a:pt x="381419" y="0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10353" y="3836181"/>
            <a:ext cx="741045" cy="45720"/>
          </a:xfrm>
          <a:custGeom>
            <a:avLst/>
            <a:gdLst/>
            <a:ahLst/>
            <a:cxnLst/>
            <a:rect l="l" t="t" r="r" b="b"/>
            <a:pathLst>
              <a:path w="741045" h="45720">
                <a:moveTo>
                  <a:pt x="0" y="45449"/>
                </a:moveTo>
                <a:lnTo>
                  <a:pt x="740998" y="45449"/>
                </a:lnTo>
                <a:lnTo>
                  <a:pt x="740998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889905" y="3836181"/>
            <a:ext cx="3175" cy="45720"/>
          </a:xfrm>
          <a:custGeom>
            <a:avLst/>
            <a:gdLst/>
            <a:ahLst/>
            <a:cxnLst/>
            <a:rect l="l" t="t" r="r" b="b"/>
            <a:pathLst>
              <a:path w="3175" h="45720">
                <a:moveTo>
                  <a:pt x="0" y="45449"/>
                </a:moveTo>
                <a:lnTo>
                  <a:pt x="2773" y="45449"/>
                </a:lnTo>
                <a:lnTo>
                  <a:pt x="2773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33919" y="3836181"/>
            <a:ext cx="13970" cy="45720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449"/>
                </a:moveTo>
                <a:lnTo>
                  <a:pt x="13868" y="45449"/>
                </a:lnTo>
                <a:lnTo>
                  <a:pt x="13868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66925" y="3836181"/>
            <a:ext cx="8890" cy="45720"/>
          </a:xfrm>
          <a:custGeom>
            <a:avLst/>
            <a:gdLst/>
            <a:ahLst/>
            <a:cxnLst/>
            <a:rect l="l" t="t" r="r" b="b"/>
            <a:pathLst>
              <a:path w="8889" h="45720">
                <a:moveTo>
                  <a:pt x="0" y="45449"/>
                </a:moveTo>
                <a:lnTo>
                  <a:pt x="8321" y="45449"/>
                </a:lnTo>
                <a:lnTo>
                  <a:pt x="8321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74968" y="3836181"/>
            <a:ext cx="41910" cy="45720"/>
          </a:xfrm>
          <a:custGeom>
            <a:avLst/>
            <a:gdLst/>
            <a:ahLst/>
            <a:cxnLst/>
            <a:rect l="l" t="t" r="r" b="b"/>
            <a:pathLst>
              <a:path w="41909" h="45720">
                <a:moveTo>
                  <a:pt x="0" y="45449"/>
                </a:moveTo>
                <a:lnTo>
                  <a:pt x="41605" y="45449"/>
                </a:lnTo>
                <a:lnTo>
                  <a:pt x="41605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57900" y="3836181"/>
            <a:ext cx="13970" cy="45720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449"/>
                </a:moveTo>
                <a:lnTo>
                  <a:pt x="13884" y="45449"/>
                </a:lnTo>
                <a:lnTo>
                  <a:pt x="13884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557616" y="3836181"/>
            <a:ext cx="41910" cy="45720"/>
          </a:xfrm>
          <a:custGeom>
            <a:avLst/>
            <a:gdLst/>
            <a:ahLst/>
            <a:cxnLst/>
            <a:rect l="l" t="t" r="r" b="b"/>
            <a:pathLst>
              <a:path w="41909" h="45720">
                <a:moveTo>
                  <a:pt x="0" y="45449"/>
                </a:moveTo>
                <a:lnTo>
                  <a:pt x="41622" y="45449"/>
                </a:lnTo>
                <a:lnTo>
                  <a:pt x="41622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98856" y="3836181"/>
            <a:ext cx="41910" cy="45720"/>
          </a:xfrm>
          <a:custGeom>
            <a:avLst/>
            <a:gdLst/>
            <a:ahLst/>
            <a:cxnLst/>
            <a:rect l="l" t="t" r="r" b="b"/>
            <a:pathLst>
              <a:path w="41909" h="45720">
                <a:moveTo>
                  <a:pt x="0" y="45449"/>
                </a:moveTo>
                <a:lnTo>
                  <a:pt x="41621" y="45449"/>
                </a:lnTo>
                <a:lnTo>
                  <a:pt x="41621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681783" y="3836181"/>
            <a:ext cx="13970" cy="45720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449"/>
                </a:moveTo>
                <a:lnTo>
                  <a:pt x="13884" y="45449"/>
                </a:lnTo>
                <a:lnTo>
                  <a:pt x="13884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175970" y="3836181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0" y="45449"/>
                </a:moveTo>
                <a:lnTo>
                  <a:pt x="47150" y="45449"/>
                </a:lnTo>
                <a:lnTo>
                  <a:pt x="47150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22835" y="3836181"/>
            <a:ext cx="41910" cy="45720"/>
          </a:xfrm>
          <a:custGeom>
            <a:avLst/>
            <a:gdLst/>
            <a:ahLst/>
            <a:cxnLst/>
            <a:rect l="l" t="t" r="r" b="b"/>
            <a:pathLst>
              <a:path w="41909" h="45720">
                <a:moveTo>
                  <a:pt x="0" y="45449"/>
                </a:moveTo>
                <a:lnTo>
                  <a:pt x="41621" y="45449"/>
                </a:lnTo>
                <a:lnTo>
                  <a:pt x="41621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305697" y="3836181"/>
            <a:ext cx="13970" cy="45720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449"/>
                </a:moveTo>
                <a:lnTo>
                  <a:pt x="13852" y="45449"/>
                </a:lnTo>
                <a:lnTo>
                  <a:pt x="13852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805413" y="3836181"/>
            <a:ext cx="41910" cy="45720"/>
          </a:xfrm>
          <a:custGeom>
            <a:avLst/>
            <a:gdLst/>
            <a:ahLst/>
            <a:cxnLst/>
            <a:rect l="l" t="t" r="r" b="b"/>
            <a:pathLst>
              <a:path w="41909" h="45720">
                <a:moveTo>
                  <a:pt x="0" y="45449"/>
                </a:moveTo>
                <a:lnTo>
                  <a:pt x="41621" y="45449"/>
                </a:lnTo>
                <a:lnTo>
                  <a:pt x="41621" y="0"/>
                </a:lnTo>
                <a:lnTo>
                  <a:pt x="0" y="0"/>
                </a:lnTo>
                <a:lnTo>
                  <a:pt x="0" y="45449"/>
                </a:lnTo>
                <a:close/>
              </a:path>
            </a:pathLst>
          </a:custGeom>
          <a:solidFill>
            <a:srgbClr val="EDF9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1498282" y="2475864"/>
            <a:ext cx="13006069" cy="5925820"/>
            <a:chOff x="1498282" y="2475864"/>
            <a:chExt cx="13006069" cy="5925820"/>
          </a:xfrm>
        </p:grpSpPr>
        <p:sp>
          <p:nvSpPr>
            <p:cNvPr id="37" name="object 37"/>
            <p:cNvSpPr/>
            <p:nvPr/>
          </p:nvSpPr>
          <p:spPr>
            <a:xfrm>
              <a:off x="3610343" y="3691140"/>
              <a:ext cx="8286115" cy="190500"/>
            </a:xfrm>
            <a:custGeom>
              <a:avLst/>
              <a:gdLst/>
              <a:ahLst/>
              <a:cxnLst/>
              <a:rect l="l" t="t" r="r" b="b"/>
              <a:pathLst>
                <a:path w="8286115" h="190500">
                  <a:moveTo>
                    <a:pt x="8286001" y="0"/>
                  </a:moveTo>
                  <a:lnTo>
                    <a:pt x="0" y="0"/>
                  </a:lnTo>
                  <a:lnTo>
                    <a:pt x="0" y="143611"/>
                  </a:lnTo>
                  <a:lnTo>
                    <a:pt x="0" y="145046"/>
                  </a:lnTo>
                  <a:lnTo>
                    <a:pt x="7736395" y="145046"/>
                  </a:lnTo>
                  <a:lnTo>
                    <a:pt x="7736395" y="190500"/>
                  </a:lnTo>
                  <a:lnTo>
                    <a:pt x="7777988" y="190500"/>
                  </a:lnTo>
                  <a:lnTo>
                    <a:pt x="7777988" y="145046"/>
                  </a:lnTo>
                  <a:lnTo>
                    <a:pt x="8286001" y="145046"/>
                  </a:lnTo>
                  <a:lnTo>
                    <a:pt x="8286001" y="143611"/>
                  </a:lnTo>
                  <a:lnTo>
                    <a:pt x="8286001" y="0"/>
                  </a:lnTo>
                  <a:close/>
                </a:path>
              </a:pathLst>
            </a:custGeom>
            <a:solidFill>
              <a:srgbClr val="EDF9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8282" y="2475864"/>
              <a:ext cx="13005648" cy="5925673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052" y="1769427"/>
            <a:ext cx="6869187" cy="31400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4160" y="8632837"/>
            <a:ext cx="4268794" cy="3391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00" y="4064000"/>
            <a:ext cx="3657600" cy="4927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700" y="4064000"/>
            <a:ext cx="3898900" cy="4927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38200" y="850900"/>
            <a:ext cx="4872990" cy="2984500"/>
            <a:chOff x="838200" y="850900"/>
            <a:chExt cx="4872990" cy="29845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850900"/>
              <a:ext cx="4229100" cy="2984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69008" y="1099825"/>
              <a:ext cx="3342004" cy="717550"/>
            </a:xfrm>
            <a:custGeom>
              <a:avLst/>
              <a:gdLst/>
              <a:ahLst/>
              <a:cxnLst/>
              <a:rect l="l" t="t" r="r" b="b"/>
              <a:pathLst>
                <a:path w="3342004" h="717550">
                  <a:moveTo>
                    <a:pt x="3056784" y="330898"/>
                  </a:moveTo>
                  <a:lnTo>
                    <a:pt x="3030488" y="296716"/>
                  </a:lnTo>
                  <a:lnTo>
                    <a:pt x="3002745" y="264731"/>
                  </a:lnTo>
                  <a:lnTo>
                    <a:pt x="2966073" y="227759"/>
                  </a:lnTo>
                  <a:lnTo>
                    <a:pt x="2927384" y="194162"/>
                  </a:lnTo>
                  <a:lnTo>
                    <a:pt x="2886767" y="163815"/>
                  </a:lnTo>
                  <a:lnTo>
                    <a:pt x="2844309" y="136599"/>
                  </a:lnTo>
                  <a:lnTo>
                    <a:pt x="2800096" y="112389"/>
                  </a:lnTo>
                  <a:lnTo>
                    <a:pt x="2754217" y="91064"/>
                  </a:lnTo>
                  <a:lnTo>
                    <a:pt x="2706759" y="72503"/>
                  </a:lnTo>
                  <a:lnTo>
                    <a:pt x="2657808" y="56581"/>
                  </a:lnTo>
                  <a:lnTo>
                    <a:pt x="2613395" y="44616"/>
                  </a:lnTo>
                  <a:lnTo>
                    <a:pt x="2567919" y="34524"/>
                  </a:lnTo>
                  <a:lnTo>
                    <a:pt x="2521437" y="26219"/>
                  </a:lnTo>
                  <a:lnTo>
                    <a:pt x="2474003" y="19614"/>
                  </a:lnTo>
                  <a:lnTo>
                    <a:pt x="2425675" y="14622"/>
                  </a:lnTo>
                  <a:lnTo>
                    <a:pt x="2376508" y="11157"/>
                  </a:lnTo>
                  <a:lnTo>
                    <a:pt x="2326559" y="9131"/>
                  </a:lnTo>
                  <a:lnTo>
                    <a:pt x="2275883" y="8459"/>
                  </a:lnTo>
                  <a:lnTo>
                    <a:pt x="2224537" y="9053"/>
                  </a:lnTo>
                  <a:lnTo>
                    <a:pt x="2172576" y="10828"/>
                  </a:lnTo>
                  <a:lnTo>
                    <a:pt x="2120057" y="13695"/>
                  </a:lnTo>
                  <a:lnTo>
                    <a:pt x="2067036" y="17569"/>
                  </a:lnTo>
                  <a:lnTo>
                    <a:pt x="2013569" y="22363"/>
                  </a:lnTo>
                  <a:lnTo>
                    <a:pt x="1959712" y="27990"/>
                  </a:lnTo>
                  <a:lnTo>
                    <a:pt x="1905520" y="34363"/>
                  </a:lnTo>
                  <a:lnTo>
                    <a:pt x="1851051" y="41396"/>
                  </a:lnTo>
                  <a:lnTo>
                    <a:pt x="1796360" y="49002"/>
                  </a:lnTo>
                  <a:lnTo>
                    <a:pt x="1741504" y="57095"/>
                  </a:lnTo>
                  <a:lnTo>
                    <a:pt x="1688994" y="65201"/>
                  </a:lnTo>
                  <a:lnTo>
                    <a:pt x="1636420" y="73602"/>
                  </a:lnTo>
                  <a:lnTo>
                    <a:pt x="1583818" y="82229"/>
                  </a:lnTo>
                  <a:lnTo>
                    <a:pt x="1531226" y="91014"/>
                  </a:lnTo>
                  <a:lnTo>
                    <a:pt x="1373867" y="117632"/>
                  </a:lnTo>
                  <a:lnTo>
                    <a:pt x="1321676" y="126364"/>
                  </a:lnTo>
                  <a:lnTo>
                    <a:pt x="1269676" y="134911"/>
                  </a:lnTo>
                  <a:lnTo>
                    <a:pt x="1217905" y="143204"/>
                  </a:lnTo>
                  <a:lnTo>
                    <a:pt x="1166399" y="151176"/>
                  </a:lnTo>
                  <a:lnTo>
                    <a:pt x="1115194" y="158758"/>
                  </a:lnTo>
                  <a:lnTo>
                    <a:pt x="1064328" y="165880"/>
                  </a:lnTo>
                  <a:lnTo>
                    <a:pt x="1013836" y="172476"/>
                  </a:lnTo>
                  <a:lnTo>
                    <a:pt x="963756" y="178475"/>
                  </a:lnTo>
                  <a:lnTo>
                    <a:pt x="914123" y="183810"/>
                  </a:lnTo>
                  <a:lnTo>
                    <a:pt x="864974" y="188412"/>
                  </a:lnTo>
                  <a:lnTo>
                    <a:pt x="816347" y="192212"/>
                  </a:lnTo>
                  <a:lnTo>
                    <a:pt x="768277" y="195143"/>
                  </a:lnTo>
                  <a:lnTo>
                    <a:pt x="708425" y="197488"/>
                  </a:lnTo>
                  <a:lnTo>
                    <a:pt x="649875" y="198181"/>
                  </a:lnTo>
                  <a:lnTo>
                    <a:pt x="592695" y="197097"/>
                  </a:lnTo>
                  <a:lnTo>
                    <a:pt x="536953" y="194110"/>
                  </a:lnTo>
                  <a:lnTo>
                    <a:pt x="482718" y="189097"/>
                  </a:lnTo>
                  <a:lnTo>
                    <a:pt x="430058" y="181931"/>
                  </a:lnTo>
                  <a:lnTo>
                    <a:pt x="379042" y="172489"/>
                  </a:lnTo>
                  <a:lnTo>
                    <a:pt x="329737" y="160645"/>
                  </a:lnTo>
                  <a:lnTo>
                    <a:pt x="282213" y="146274"/>
                  </a:lnTo>
                  <a:lnTo>
                    <a:pt x="236537" y="129252"/>
                  </a:lnTo>
                  <a:lnTo>
                    <a:pt x="192778" y="109454"/>
                  </a:lnTo>
                  <a:lnTo>
                    <a:pt x="151004" y="86754"/>
                  </a:lnTo>
                  <a:lnTo>
                    <a:pt x="111285" y="61029"/>
                  </a:lnTo>
                  <a:lnTo>
                    <a:pt x="73687" y="32152"/>
                  </a:lnTo>
                  <a:lnTo>
                    <a:pt x="38279" y="0"/>
                  </a:lnTo>
                  <a:lnTo>
                    <a:pt x="0" y="31921"/>
                  </a:lnTo>
                  <a:lnTo>
                    <a:pt x="36493" y="65227"/>
                  </a:lnTo>
                  <a:lnTo>
                    <a:pt x="74980" y="95244"/>
                  </a:lnTo>
                  <a:lnTo>
                    <a:pt x="115374" y="122103"/>
                  </a:lnTo>
                  <a:lnTo>
                    <a:pt x="157584" y="145936"/>
                  </a:lnTo>
                  <a:lnTo>
                    <a:pt x="201524" y="166872"/>
                  </a:lnTo>
                  <a:lnTo>
                    <a:pt x="247105" y="185043"/>
                  </a:lnTo>
                  <a:lnTo>
                    <a:pt x="294237" y="200580"/>
                  </a:lnTo>
                  <a:lnTo>
                    <a:pt x="342834" y="213612"/>
                  </a:lnTo>
                  <a:lnTo>
                    <a:pt x="392805" y="224272"/>
                  </a:lnTo>
                  <a:lnTo>
                    <a:pt x="444063" y="232690"/>
                  </a:lnTo>
                  <a:lnTo>
                    <a:pt x="496520" y="238996"/>
                  </a:lnTo>
                  <a:lnTo>
                    <a:pt x="550086" y="243322"/>
                  </a:lnTo>
                  <a:lnTo>
                    <a:pt x="604674" y="245797"/>
                  </a:lnTo>
                  <a:lnTo>
                    <a:pt x="660195" y="246554"/>
                  </a:lnTo>
                  <a:lnTo>
                    <a:pt x="716560" y="245723"/>
                  </a:lnTo>
                  <a:lnTo>
                    <a:pt x="773681" y="243434"/>
                  </a:lnTo>
                  <a:lnTo>
                    <a:pt x="822360" y="240466"/>
                  </a:lnTo>
                  <a:lnTo>
                    <a:pt x="871637" y="236614"/>
                  </a:lnTo>
                  <a:lnTo>
                    <a:pt x="921463" y="231951"/>
                  </a:lnTo>
                  <a:lnTo>
                    <a:pt x="971786" y="226546"/>
                  </a:lnTo>
                  <a:lnTo>
                    <a:pt x="1022558" y="220471"/>
                  </a:lnTo>
                  <a:lnTo>
                    <a:pt x="1073729" y="213796"/>
                  </a:lnTo>
                  <a:lnTo>
                    <a:pt x="1125248" y="206594"/>
                  </a:lnTo>
                  <a:lnTo>
                    <a:pt x="1177066" y="198934"/>
                  </a:lnTo>
                  <a:lnTo>
                    <a:pt x="1229132" y="190889"/>
                  </a:lnTo>
                  <a:lnTo>
                    <a:pt x="1281397" y="182528"/>
                  </a:lnTo>
                  <a:lnTo>
                    <a:pt x="1333812" y="173923"/>
                  </a:lnTo>
                  <a:lnTo>
                    <a:pt x="1386325" y="165145"/>
                  </a:lnTo>
                  <a:lnTo>
                    <a:pt x="1543961" y="138483"/>
                  </a:lnTo>
                  <a:lnTo>
                    <a:pt x="1596372" y="129723"/>
                  </a:lnTo>
                  <a:lnTo>
                    <a:pt x="1648632" y="121146"/>
                  </a:lnTo>
                  <a:lnTo>
                    <a:pt x="1700692" y="112821"/>
                  </a:lnTo>
                  <a:lnTo>
                    <a:pt x="1752502" y="104820"/>
                  </a:lnTo>
                  <a:lnTo>
                    <a:pt x="1810538" y="96277"/>
                  </a:lnTo>
                  <a:lnTo>
                    <a:pt x="1868142" y="88326"/>
                  </a:lnTo>
                  <a:lnTo>
                    <a:pt x="1925259" y="81058"/>
                  </a:lnTo>
                  <a:lnTo>
                    <a:pt x="1981836" y="74565"/>
                  </a:lnTo>
                  <a:lnTo>
                    <a:pt x="2037819" y="68939"/>
                  </a:lnTo>
                  <a:lnTo>
                    <a:pt x="2093154" y="64273"/>
                  </a:lnTo>
                  <a:lnTo>
                    <a:pt x="2147785" y="60657"/>
                  </a:lnTo>
                  <a:lnTo>
                    <a:pt x="2201660" y="58185"/>
                  </a:lnTo>
                  <a:lnTo>
                    <a:pt x="2254724" y="56947"/>
                  </a:lnTo>
                  <a:lnTo>
                    <a:pt x="2306923" y="57037"/>
                  </a:lnTo>
                  <a:lnTo>
                    <a:pt x="2358203" y="58545"/>
                  </a:lnTo>
                  <a:lnTo>
                    <a:pt x="2408509" y="61564"/>
                  </a:lnTo>
                  <a:lnTo>
                    <a:pt x="2457788" y="66185"/>
                  </a:lnTo>
                  <a:lnTo>
                    <a:pt x="2505985" y="72501"/>
                  </a:lnTo>
                  <a:lnTo>
                    <a:pt x="2553046" y="80604"/>
                  </a:lnTo>
                  <a:lnTo>
                    <a:pt x="2598918" y="90585"/>
                  </a:lnTo>
                  <a:lnTo>
                    <a:pt x="2643545" y="102537"/>
                  </a:lnTo>
                  <a:lnTo>
                    <a:pt x="2695610" y="119698"/>
                  </a:lnTo>
                  <a:lnTo>
                    <a:pt x="2745660" y="140017"/>
                  </a:lnTo>
                  <a:lnTo>
                    <a:pt x="2793610" y="163660"/>
                  </a:lnTo>
                  <a:lnTo>
                    <a:pt x="2839373" y="190795"/>
                  </a:lnTo>
                  <a:lnTo>
                    <a:pt x="2882863" y="221586"/>
                  </a:lnTo>
                  <a:lnTo>
                    <a:pt x="2923995" y="256202"/>
                  </a:lnTo>
                  <a:lnTo>
                    <a:pt x="2962685" y="294810"/>
                  </a:lnTo>
                  <a:lnTo>
                    <a:pt x="2991126" y="327820"/>
                  </a:lnTo>
                  <a:lnTo>
                    <a:pt x="3018067" y="363553"/>
                  </a:lnTo>
                  <a:lnTo>
                    <a:pt x="3189029" y="606862"/>
                  </a:lnTo>
                  <a:lnTo>
                    <a:pt x="3182480" y="585056"/>
                  </a:lnTo>
                  <a:lnTo>
                    <a:pt x="3165499" y="536596"/>
                  </a:lnTo>
                  <a:lnTo>
                    <a:pt x="3146891" y="490646"/>
                  </a:lnTo>
                  <a:lnTo>
                    <a:pt x="3126686" y="447153"/>
                  </a:lnTo>
                  <a:lnTo>
                    <a:pt x="3104912" y="406065"/>
                  </a:lnTo>
                  <a:lnTo>
                    <a:pt x="3081602" y="367331"/>
                  </a:lnTo>
                  <a:lnTo>
                    <a:pt x="3056784" y="330898"/>
                  </a:lnTo>
                  <a:close/>
                </a:path>
                <a:path w="3342004" h="717550">
                  <a:moveTo>
                    <a:pt x="3144358" y="638972"/>
                  </a:moveTo>
                  <a:lnTo>
                    <a:pt x="2999300" y="547486"/>
                  </a:lnTo>
                  <a:lnTo>
                    <a:pt x="2989489" y="543561"/>
                  </a:lnTo>
                  <a:lnTo>
                    <a:pt x="2979309" y="543310"/>
                  </a:lnTo>
                  <a:lnTo>
                    <a:pt x="2969941" y="546552"/>
                  </a:lnTo>
                  <a:lnTo>
                    <a:pt x="2962567" y="553107"/>
                  </a:lnTo>
                  <a:lnTo>
                    <a:pt x="2958696" y="561872"/>
                  </a:lnTo>
                  <a:lnTo>
                    <a:pt x="2958882" y="571140"/>
                  </a:lnTo>
                  <a:lnTo>
                    <a:pt x="2962872" y="579826"/>
                  </a:lnTo>
                  <a:lnTo>
                    <a:pt x="2970413" y="586844"/>
                  </a:lnTo>
                  <a:lnTo>
                    <a:pt x="3170128" y="712800"/>
                  </a:lnTo>
                  <a:lnTo>
                    <a:pt x="3159488" y="697659"/>
                  </a:lnTo>
                  <a:lnTo>
                    <a:pt x="3144762" y="640281"/>
                  </a:lnTo>
                  <a:lnTo>
                    <a:pt x="3144358" y="638972"/>
                  </a:lnTo>
                  <a:close/>
                </a:path>
                <a:path w="3342004" h="717550">
                  <a:moveTo>
                    <a:pt x="3197029" y="633500"/>
                  </a:moveTo>
                  <a:lnTo>
                    <a:pt x="3177617" y="659947"/>
                  </a:lnTo>
                  <a:lnTo>
                    <a:pt x="3144358" y="638972"/>
                  </a:lnTo>
                  <a:lnTo>
                    <a:pt x="3144762" y="640281"/>
                  </a:lnTo>
                  <a:lnTo>
                    <a:pt x="3159488" y="697659"/>
                  </a:lnTo>
                  <a:lnTo>
                    <a:pt x="3211437" y="689709"/>
                  </a:lnTo>
                  <a:lnTo>
                    <a:pt x="3197802" y="636076"/>
                  </a:lnTo>
                  <a:lnTo>
                    <a:pt x="3197029" y="633500"/>
                  </a:lnTo>
                  <a:close/>
                </a:path>
                <a:path w="3342004" h="717550">
                  <a:moveTo>
                    <a:pt x="3337441" y="503914"/>
                  </a:moveTo>
                  <a:lnTo>
                    <a:pt x="3329900" y="496896"/>
                  </a:lnTo>
                  <a:lnTo>
                    <a:pt x="3320089" y="492970"/>
                  </a:lnTo>
                  <a:lnTo>
                    <a:pt x="3309909" y="492719"/>
                  </a:lnTo>
                  <a:lnTo>
                    <a:pt x="3300541" y="495962"/>
                  </a:lnTo>
                  <a:lnTo>
                    <a:pt x="3293167" y="502517"/>
                  </a:lnTo>
                  <a:lnTo>
                    <a:pt x="3197029" y="633500"/>
                  </a:lnTo>
                  <a:lnTo>
                    <a:pt x="3197802" y="636076"/>
                  </a:lnTo>
                  <a:lnTo>
                    <a:pt x="3211437" y="689709"/>
                  </a:lnTo>
                  <a:lnTo>
                    <a:pt x="3159488" y="697659"/>
                  </a:lnTo>
                  <a:lnTo>
                    <a:pt x="3170128" y="712800"/>
                  </a:lnTo>
                  <a:lnTo>
                    <a:pt x="3171019" y="713363"/>
                  </a:lnTo>
                  <a:lnTo>
                    <a:pt x="3180830" y="717288"/>
                  </a:lnTo>
                  <a:lnTo>
                    <a:pt x="3191011" y="717539"/>
                  </a:lnTo>
                  <a:lnTo>
                    <a:pt x="3200379" y="714297"/>
                  </a:lnTo>
                  <a:lnTo>
                    <a:pt x="3207752" y="707741"/>
                  </a:lnTo>
                  <a:lnTo>
                    <a:pt x="3337746" y="530632"/>
                  </a:lnTo>
                  <a:lnTo>
                    <a:pt x="3341617" y="521867"/>
                  </a:lnTo>
                  <a:lnTo>
                    <a:pt x="3341431" y="512600"/>
                  </a:lnTo>
                  <a:lnTo>
                    <a:pt x="3337441" y="503914"/>
                  </a:lnTo>
                  <a:close/>
                </a:path>
                <a:path w="3342004" h="717550">
                  <a:moveTo>
                    <a:pt x="3189029" y="606862"/>
                  </a:moveTo>
                  <a:lnTo>
                    <a:pt x="3018067" y="363553"/>
                  </a:lnTo>
                  <a:lnTo>
                    <a:pt x="3043444" y="402099"/>
                  </a:lnTo>
                  <a:lnTo>
                    <a:pt x="3067199" y="443553"/>
                  </a:lnTo>
                  <a:lnTo>
                    <a:pt x="3089267" y="488002"/>
                  </a:lnTo>
                  <a:lnTo>
                    <a:pt x="3109591" y="535545"/>
                  </a:lnTo>
                  <a:lnTo>
                    <a:pt x="3128109" y="586274"/>
                  </a:lnTo>
                  <a:lnTo>
                    <a:pt x="3144358" y="638972"/>
                  </a:lnTo>
                  <a:lnTo>
                    <a:pt x="3177617" y="659947"/>
                  </a:lnTo>
                  <a:lnTo>
                    <a:pt x="3197029" y="633500"/>
                  </a:lnTo>
                  <a:lnTo>
                    <a:pt x="3189029" y="606862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0795000" y="863600"/>
            <a:ext cx="4279900" cy="8128000"/>
            <a:chOff x="10795000" y="863600"/>
            <a:chExt cx="4279900" cy="81280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5000" y="863600"/>
              <a:ext cx="4279900" cy="3200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7700" y="3784600"/>
              <a:ext cx="4267199" cy="52070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94500" y="990600"/>
            <a:ext cx="2311400" cy="124460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401561" y="1308100"/>
            <a:ext cx="8432165" cy="5700395"/>
            <a:chOff x="6401561" y="1308100"/>
            <a:chExt cx="8432165" cy="5700395"/>
          </a:xfrm>
        </p:grpSpPr>
        <p:sp>
          <p:nvSpPr>
            <p:cNvPr id="12" name="object 12"/>
            <p:cNvSpPr/>
            <p:nvPr/>
          </p:nvSpPr>
          <p:spPr>
            <a:xfrm>
              <a:off x="11137900" y="1308099"/>
              <a:ext cx="3695700" cy="2476500"/>
            </a:xfrm>
            <a:custGeom>
              <a:avLst/>
              <a:gdLst/>
              <a:ahLst/>
              <a:cxnLst/>
              <a:rect l="l" t="t" r="r" b="b"/>
              <a:pathLst>
                <a:path w="3695700" h="2476500">
                  <a:moveTo>
                    <a:pt x="3695700" y="0"/>
                  </a:moveTo>
                  <a:lnTo>
                    <a:pt x="3644900" y="0"/>
                  </a:lnTo>
                  <a:lnTo>
                    <a:pt x="3644900" y="50800"/>
                  </a:lnTo>
                  <a:lnTo>
                    <a:pt x="3644900" y="2425700"/>
                  </a:lnTo>
                  <a:lnTo>
                    <a:pt x="50800" y="2425700"/>
                  </a:lnTo>
                  <a:lnTo>
                    <a:pt x="50800" y="50800"/>
                  </a:lnTo>
                  <a:lnTo>
                    <a:pt x="3644900" y="50800"/>
                  </a:lnTo>
                  <a:lnTo>
                    <a:pt x="3644900" y="0"/>
                  </a:lnTo>
                  <a:lnTo>
                    <a:pt x="50800" y="0"/>
                  </a:lnTo>
                  <a:lnTo>
                    <a:pt x="0" y="0"/>
                  </a:lnTo>
                  <a:lnTo>
                    <a:pt x="0" y="2476500"/>
                  </a:lnTo>
                  <a:lnTo>
                    <a:pt x="50800" y="2476500"/>
                  </a:lnTo>
                  <a:lnTo>
                    <a:pt x="3644900" y="2476500"/>
                  </a:lnTo>
                  <a:lnTo>
                    <a:pt x="3695700" y="2476500"/>
                  </a:lnTo>
                  <a:lnTo>
                    <a:pt x="3695700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1561" y="2910776"/>
              <a:ext cx="5291353" cy="4097338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3369887" y="3337862"/>
            <a:ext cx="2768600" cy="4070350"/>
          </a:xfrm>
          <a:custGeom>
            <a:avLst/>
            <a:gdLst/>
            <a:ahLst/>
            <a:cxnLst/>
            <a:rect l="l" t="t" r="r" b="b"/>
            <a:pathLst>
              <a:path w="2768600" h="4070350">
                <a:moveTo>
                  <a:pt x="2679226" y="160107"/>
                </a:moveTo>
                <a:lnTo>
                  <a:pt x="2578072" y="38163"/>
                </a:lnTo>
                <a:lnTo>
                  <a:pt x="2570998" y="36170"/>
                </a:lnTo>
                <a:lnTo>
                  <a:pt x="2571370" y="23107"/>
                </a:lnTo>
                <a:lnTo>
                  <a:pt x="2575228" y="11027"/>
                </a:lnTo>
                <a:lnTo>
                  <a:pt x="2582826" y="0"/>
                </a:lnTo>
                <a:lnTo>
                  <a:pt x="2616489" y="9483"/>
                </a:lnTo>
                <a:lnTo>
                  <a:pt x="2765546" y="169982"/>
                </a:lnTo>
                <a:lnTo>
                  <a:pt x="2747080" y="164780"/>
                </a:lnTo>
                <a:lnTo>
                  <a:pt x="2679226" y="160107"/>
                </a:lnTo>
                <a:close/>
              </a:path>
              <a:path w="2768600" h="4070350">
                <a:moveTo>
                  <a:pt x="2683161" y="211421"/>
                </a:moveTo>
                <a:lnTo>
                  <a:pt x="2706352" y="192809"/>
                </a:lnTo>
                <a:lnTo>
                  <a:pt x="2679226" y="160107"/>
                </a:lnTo>
                <a:lnTo>
                  <a:pt x="2747080" y="164780"/>
                </a:lnTo>
                <a:lnTo>
                  <a:pt x="2741380" y="215845"/>
                </a:lnTo>
                <a:lnTo>
                  <a:pt x="2683161" y="211421"/>
                </a:lnTo>
                <a:close/>
              </a:path>
              <a:path w="2768600" h="4070350">
                <a:moveTo>
                  <a:pt x="2570731" y="365285"/>
                </a:moveTo>
                <a:lnTo>
                  <a:pt x="2543716" y="357675"/>
                </a:lnTo>
                <a:lnTo>
                  <a:pt x="2540856" y="343702"/>
                </a:lnTo>
                <a:lnTo>
                  <a:pt x="2537014" y="342619"/>
                </a:lnTo>
                <a:lnTo>
                  <a:pt x="2540872" y="330538"/>
                </a:lnTo>
                <a:lnTo>
                  <a:pt x="2548470" y="319511"/>
                </a:lnTo>
                <a:lnTo>
                  <a:pt x="2683161" y="211421"/>
                </a:lnTo>
                <a:lnTo>
                  <a:pt x="2741380" y="215845"/>
                </a:lnTo>
                <a:lnTo>
                  <a:pt x="2747080" y="164780"/>
                </a:lnTo>
                <a:lnTo>
                  <a:pt x="2765546" y="169982"/>
                </a:lnTo>
                <a:lnTo>
                  <a:pt x="2768406" y="183955"/>
                </a:lnTo>
                <a:lnTo>
                  <a:pt x="2768033" y="197018"/>
                </a:lnTo>
                <a:lnTo>
                  <a:pt x="2768390" y="197118"/>
                </a:lnTo>
                <a:lnTo>
                  <a:pt x="2760792" y="208146"/>
                </a:lnTo>
                <a:lnTo>
                  <a:pt x="2581594" y="355178"/>
                </a:lnTo>
                <a:lnTo>
                  <a:pt x="2570731" y="365285"/>
                </a:lnTo>
                <a:close/>
              </a:path>
              <a:path w="2768600" h="4070350">
                <a:moveTo>
                  <a:pt x="522126" y="4067643"/>
                </a:moveTo>
                <a:lnTo>
                  <a:pt x="272484" y="3997317"/>
                </a:lnTo>
                <a:lnTo>
                  <a:pt x="329448" y="4000196"/>
                </a:lnTo>
                <a:lnTo>
                  <a:pt x="378104" y="4013903"/>
                </a:lnTo>
                <a:lnTo>
                  <a:pt x="427007" y="4014512"/>
                </a:lnTo>
                <a:lnTo>
                  <a:pt x="467851" y="4026018"/>
                </a:lnTo>
                <a:lnTo>
                  <a:pt x="509189" y="4024496"/>
                </a:lnTo>
                <a:lnTo>
                  <a:pt x="546931" y="4021961"/>
                </a:lnTo>
                <a:lnTo>
                  <a:pt x="585416" y="4006467"/>
                </a:lnTo>
                <a:lnTo>
                  <a:pt x="616338" y="4002011"/>
                </a:lnTo>
                <a:lnTo>
                  <a:pt x="658230" y="3987477"/>
                </a:lnTo>
                <a:lnTo>
                  <a:pt x="698273" y="3959254"/>
                </a:lnTo>
                <a:lnTo>
                  <a:pt x="732471" y="3929386"/>
                </a:lnTo>
                <a:lnTo>
                  <a:pt x="761042" y="3897932"/>
                </a:lnTo>
                <a:lnTo>
                  <a:pt x="788420" y="3852974"/>
                </a:lnTo>
                <a:lnTo>
                  <a:pt x="810608" y="3806554"/>
                </a:lnTo>
                <a:lnTo>
                  <a:pt x="827825" y="3758734"/>
                </a:lnTo>
                <a:lnTo>
                  <a:pt x="844504" y="3697595"/>
                </a:lnTo>
                <a:lnTo>
                  <a:pt x="851687" y="3660115"/>
                </a:lnTo>
                <a:lnTo>
                  <a:pt x="856958" y="3622097"/>
                </a:lnTo>
                <a:lnTo>
                  <a:pt x="864624" y="3571586"/>
                </a:lnTo>
                <a:lnTo>
                  <a:pt x="866351" y="3532570"/>
                </a:lnTo>
                <a:lnTo>
                  <a:pt x="870658" y="3481113"/>
                </a:lnTo>
                <a:lnTo>
                  <a:pt x="873424" y="3429222"/>
                </a:lnTo>
                <a:lnTo>
                  <a:pt x="874743" y="3376923"/>
                </a:lnTo>
                <a:lnTo>
                  <a:pt x="874706" y="3324242"/>
                </a:lnTo>
                <a:lnTo>
                  <a:pt x="873406" y="3271206"/>
                </a:lnTo>
                <a:lnTo>
                  <a:pt x="870937" y="3217839"/>
                </a:lnTo>
                <a:lnTo>
                  <a:pt x="867389" y="3164170"/>
                </a:lnTo>
                <a:lnTo>
                  <a:pt x="862857" y="3110222"/>
                </a:lnTo>
                <a:lnTo>
                  <a:pt x="860732" y="3056953"/>
                </a:lnTo>
                <a:lnTo>
                  <a:pt x="858047" y="3003527"/>
                </a:lnTo>
                <a:lnTo>
                  <a:pt x="854864" y="2949959"/>
                </a:lnTo>
                <a:lnTo>
                  <a:pt x="851241" y="2896268"/>
                </a:lnTo>
                <a:lnTo>
                  <a:pt x="847240" y="2842471"/>
                </a:lnTo>
                <a:lnTo>
                  <a:pt x="842921" y="2788584"/>
                </a:lnTo>
                <a:lnTo>
                  <a:pt x="836298" y="2681377"/>
                </a:lnTo>
                <a:lnTo>
                  <a:pt x="829934" y="2640081"/>
                </a:lnTo>
                <a:lnTo>
                  <a:pt x="825490" y="2533489"/>
                </a:lnTo>
                <a:lnTo>
                  <a:pt x="819068" y="2492177"/>
                </a:lnTo>
                <a:lnTo>
                  <a:pt x="816928" y="2438904"/>
                </a:lnTo>
                <a:lnTo>
                  <a:pt x="814899" y="2385662"/>
                </a:lnTo>
                <a:lnTo>
                  <a:pt x="808808" y="2344443"/>
                </a:lnTo>
                <a:lnTo>
                  <a:pt x="807174" y="2291312"/>
                </a:lnTo>
                <a:lnTo>
                  <a:pt x="805762" y="2238244"/>
                </a:lnTo>
                <a:lnTo>
                  <a:pt x="804615" y="2185250"/>
                </a:lnTo>
                <a:lnTo>
                  <a:pt x="803777" y="2132344"/>
                </a:lnTo>
                <a:lnTo>
                  <a:pt x="799078" y="2091517"/>
                </a:lnTo>
                <a:lnTo>
                  <a:pt x="798989" y="2038822"/>
                </a:lnTo>
                <a:lnTo>
                  <a:pt x="799340" y="1986250"/>
                </a:lnTo>
                <a:lnTo>
                  <a:pt x="800174" y="1933815"/>
                </a:lnTo>
                <a:lnTo>
                  <a:pt x="801534" y="1881528"/>
                </a:lnTo>
                <a:lnTo>
                  <a:pt x="803464" y="1829401"/>
                </a:lnTo>
                <a:lnTo>
                  <a:pt x="806008" y="1777447"/>
                </a:lnTo>
                <a:lnTo>
                  <a:pt x="804994" y="1737659"/>
                </a:lnTo>
                <a:lnTo>
                  <a:pt x="808895" y="1686087"/>
                </a:lnTo>
                <a:lnTo>
                  <a:pt x="813540" y="1634725"/>
                </a:lnTo>
                <a:lnTo>
                  <a:pt x="818972" y="1583585"/>
                </a:lnTo>
                <a:lnTo>
                  <a:pt x="825235" y="1532679"/>
                </a:lnTo>
                <a:lnTo>
                  <a:pt x="832373" y="1482020"/>
                </a:lnTo>
                <a:lnTo>
                  <a:pt x="836214" y="1443599"/>
                </a:lnTo>
                <a:lnTo>
                  <a:pt x="845231" y="1393468"/>
                </a:lnTo>
                <a:lnTo>
                  <a:pt x="855252" y="1343621"/>
                </a:lnTo>
                <a:lnTo>
                  <a:pt x="866322" y="1294069"/>
                </a:lnTo>
                <a:lnTo>
                  <a:pt x="878483" y="1244825"/>
                </a:lnTo>
                <a:lnTo>
                  <a:pt x="887566" y="1207881"/>
                </a:lnTo>
                <a:lnTo>
                  <a:pt x="902041" y="1159288"/>
                </a:lnTo>
                <a:lnTo>
                  <a:pt x="917738" y="1111040"/>
                </a:lnTo>
                <a:lnTo>
                  <a:pt x="934702" y="1063148"/>
                </a:lnTo>
                <a:lnTo>
                  <a:pt x="948760" y="1027605"/>
                </a:lnTo>
                <a:lnTo>
                  <a:pt x="968385" y="980464"/>
                </a:lnTo>
                <a:lnTo>
                  <a:pt x="989406" y="933715"/>
                </a:lnTo>
                <a:lnTo>
                  <a:pt x="1007652" y="899352"/>
                </a:lnTo>
                <a:lnTo>
                  <a:pt x="1031595" y="853427"/>
                </a:lnTo>
                <a:lnTo>
                  <a:pt x="1052851" y="819912"/>
                </a:lnTo>
                <a:lnTo>
                  <a:pt x="1080679" y="775081"/>
                </a:lnTo>
                <a:lnTo>
                  <a:pt x="1110355" y="730771"/>
                </a:lnTo>
                <a:lnTo>
                  <a:pt x="1137716" y="698976"/>
                </a:lnTo>
                <a:lnTo>
                  <a:pt x="1171241" y="655750"/>
                </a:lnTo>
                <a:lnTo>
                  <a:pt x="1206767" y="613087"/>
                </a:lnTo>
                <a:lnTo>
                  <a:pt x="1240129" y="582983"/>
                </a:lnTo>
                <a:lnTo>
                  <a:pt x="1279806" y="541490"/>
                </a:lnTo>
                <a:lnTo>
                  <a:pt x="1317421" y="512584"/>
                </a:lnTo>
                <a:lnTo>
                  <a:pt x="1357239" y="484298"/>
                </a:lnTo>
                <a:lnTo>
                  <a:pt x="1403524" y="444667"/>
                </a:lnTo>
                <a:lnTo>
                  <a:pt x="1447898" y="417665"/>
                </a:lnTo>
                <a:lnTo>
                  <a:pt x="1494626" y="391326"/>
                </a:lnTo>
                <a:lnTo>
                  <a:pt x="1543759" y="365664"/>
                </a:lnTo>
                <a:lnTo>
                  <a:pt x="1595347" y="340694"/>
                </a:lnTo>
                <a:lnTo>
                  <a:pt x="1649441" y="316430"/>
                </a:lnTo>
                <a:lnTo>
                  <a:pt x="1687530" y="300825"/>
                </a:lnTo>
                <a:lnTo>
                  <a:pt x="1726806" y="285554"/>
                </a:lnTo>
                <a:lnTo>
                  <a:pt x="1767284" y="270622"/>
                </a:lnTo>
                <a:lnTo>
                  <a:pt x="1808979" y="256033"/>
                </a:lnTo>
                <a:lnTo>
                  <a:pt x="1851907" y="241791"/>
                </a:lnTo>
                <a:lnTo>
                  <a:pt x="1896082" y="227900"/>
                </a:lnTo>
                <a:lnTo>
                  <a:pt x="1937306" y="226346"/>
                </a:lnTo>
                <a:lnTo>
                  <a:pt x="1984022" y="213171"/>
                </a:lnTo>
                <a:lnTo>
                  <a:pt x="2032031" y="200360"/>
                </a:lnTo>
                <a:lnTo>
                  <a:pt x="2077136" y="199899"/>
                </a:lnTo>
                <a:lnTo>
                  <a:pt x="2127778" y="187830"/>
                </a:lnTo>
                <a:lnTo>
                  <a:pt x="2179759" y="176139"/>
                </a:lnTo>
                <a:lnTo>
                  <a:pt x="2228881" y="176809"/>
                </a:lnTo>
                <a:lnTo>
                  <a:pt x="2283586" y="165885"/>
                </a:lnTo>
                <a:lnTo>
                  <a:pt x="2388738" y="169172"/>
                </a:lnTo>
                <a:lnTo>
                  <a:pt x="2447644" y="159431"/>
                </a:lnTo>
                <a:lnTo>
                  <a:pt x="2561334" y="165124"/>
                </a:lnTo>
                <a:lnTo>
                  <a:pt x="2624578" y="156605"/>
                </a:lnTo>
                <a:lnTo>
                  <a:pt x="2679226" y="160107"/>
                </a:lnTo>
                <a:lnTo>
                  <a:pt x="2706352" y="192809"/>
                </a:lnTo>
                <a:lnTo>
                  <a:pt x="2683161" y="211421"/>
                </a:lnTo>
                <a:lnTo>
                  <a:pt x="2615042" y="206589"/>
                </a:lnTo>
                <a:lnTo>
                  <a:pt x="2550152" y="214644"/>
                </a:lnTo>
                <a:lnTo>
                  <a:pt x="2433691" y="208171"/>
                </a:lnTo>
                <a:lnTo>
                  <a:pt x="2373652" y="217593"/>
                </a:lnTo>
                <a:lnTo>
                  <a:pt x="2319405" y="215478"/>
                </a:lnTo>
                <a:lnTo>
                  <a:pt x="2262501" y="225783"/>
                </a:lnTo>
                <a:lnTo>
                  <a:pt x="2211350" y="224541"/>
                </a:lnTo>
                <a:lnTo>
                  <a:pt x="2157503" y="235707"/>
                </a:lnTo>
                <a:lnTo>
                  <a:pt x="2109370" y="235315"/>
                </a:lnTo>
                <a:lnTo>
                  <a:pt x="2058502" y="247320"/>
                </a:lnTo>
                <a:lnTo>
                  <a:pt x="2009094" y="259737"/>
                </a:lnTo>
                <a:lnTo>
                  <a:pt x="1961126" y="272559"/>
                </a:lnTo>
                <a:lnTo>
                  <a:pt x="1918793" y="273801"/>
                </a:lnTo>
                <a:lnTo>
                  <a:pt x="1873647" y="287418"/>
                </a:lnTo>
                <a:lnTo>
                  <a:pt x="1829883" y="301424"/>
                </a:lnTo>
                <a:lnTo>
                  <a:pt x="1787480" y="315814"/>
                </a:lnTo>
                <a:lnTo>
                  <a:pt x="1746420" y="330582"/>
                </a:lnTo>
                <a:lnTo>
                  <a:pt x="1706682" y="345723"/>
                </a:lnTo>
                <a:lnTo>
                  <a:pt x="1668248" y="361231"/>
                </a:lnTo>
                <a:lnTo>
                  <a:pt x="1615811" y="385962"/>
                </a:lnTo>
                <a:lnTo>
                  <a:pt x="1565803" y="411377"/>
                </a:lnTo>
                <a:lnTo>
                  <a:pt x="1518171" y="437461"/>
                </a:lnTo>
                <a:lnTo>
                  <a:pt x="1472865" y="464201"/>
                </a:lnTo>
                <a:lnTo>
                  <a:pt x="1429832" y="491581"/>
                </a:lnTo>
                <a:lnTo>
                  <a:pt x="1389021" y="519587"/>
                </a:lnTo>
                <a:lnTo>
                  <a:pt x="1350382" y="548205"/>
                </a:lnTo>
                <a:lnTo>
                  <a:pt x="1313863" y="577419"/>
                </a:lnTo>
                <a:lnTo>
                  <a:pt x="1275197" y="619197"/>
                </a:lnTo>
                <a:lnTo>
                  <a:pt x="1242763" y="649563"/>
                </a:lnTo>
                <a:lnTo>
                  <a:pt x="1212295" y="680483"/>
                </a:lnTo>
                <a:lnTo>
                  <a:pt x="1179527" y="723922"/>
                </a:lnTo>
                <a:lnTo>
                  <a:pt x="1152835" y="755906"/>
                </a:lnTo>
                <a:lnTo>
                  <a:pt x="1123742" y="800380"/>
                </a:lnTo>
                <a:lnTo>
                  <a:pt x="1096408" y="845350"/>
                </a:lnTo>
                <a:lnTo>
                  <a:pt x="1075216" y="878883"/>
                </a:lnTo>
                <a:lnTo>
                  <a:pt x="1051376" y="924838"/>
                </a:lnTo>
                <a:lnTo>
                  <a:pt x="1033273" y="959241"/>
                </a:lnTo>
                <a:lnTo>
                  <a:pt x="1012434" y="1006040"/>
                </a:lnTo>
                <a:lnTo>
                  <a:pt x="997242" y="1041263"/>
                </a:lnTo>
                <a:lnTo>
                  <a:pt x="979224" y="1088858"/>
                </a:lnTo>
                <a:lnTo>
                  <a:pt x="962551" y="1136832"/>
                </a:lnTo>
                <a:lnTo>
                  <a:pt x="947178" y="1185171"/>
                </a:lnTo>
                <a:lnTo>
                  <a:pt x="924367" y="1270918"/>
                </a:lnTo>
                <a:lnTo>
                  <a:pt x="912626" y="1320281"/>
                </a:lnTo>
                <a:lnTo>
                  <a:pt x="902007" y="1369960"/>
                </a:lnTo>
                <a:lnTo>
                  <a:pt x="892464" y="1419942"/>
                </a:lnTo>
                <a:lnTo>
                  <a:pt x="883955" y="1470215"/>
                </a:lnTo>
                <a:lnTo>
                  <a:pt x="880647" y="1508786"/>
                </a:lnTo>
                <a:lnTo>
                  <a:pt x="874069" y="1559604"/>
                </a:lnTo>
                <a:lnTo>
                  <a:pt x="868390" y="1610674"/>
                </a:lnTo>
                <a:lnTo>
                  <a:pt x="863565" y="1661986"/>
                </a:lnTo>
                <a:lnTo>
                  <a:pt x="859551" y="1713525"/>
                </a:lnTo>
                <a:lnTo>
                  <a:pt x="856302" y="1765280"/>
                </a:lnTo>
                <a:lnTo>
                  <a:pt x="853773" y="1817238"/>
                </a:lnTo>
                <a:lnTo>
                  <a:pt x="851921" y="1869387"/>
                </a:lnTo>
                <a:lnTo>
                  <a:pt x="850701" y="1921714"/>
                </a:lnTo>
                <a:lnTo>
                  <a:pt x="850068" y="1974206"/>
                </a:lnTo>
                <a:lnTo>
                  <a:pt x="849978" y="2026851"/>
                </a:lnTo>
                <a:lnTo>
                  <a:pt x="850387" y="2079636"/>
                </a:lnTo>
                <a:lnTo>
                  <a:pt x="855463" y="2120569"/>
                </a:lnTo>
                <a:lnTo>
                  <a:pt x="856734" y="2173598"/>
                </a:lnTo>
                <a:lnTo>
                  <a:pt x="858370" y="2226729"/>
                </a:lnTo>
                <a:lnTo>
                  <a:pt x="860326" y="2279950"/>
                </a:lnTo>
                <a:lnTo>
                  <a:pt x="862557" y="2333249"/>
                </a:lnTo>
                <a:lnTo>
                  <a:pt x="864350" y="2386425"/>
                </a:lnTo>
                <a:lnTo>
                  <a:pt x="866301" y="2439645"/>
                </a:lnTo>
                <a:lnTo>
                  <a:pt x="872584" y="2480918"/>
                </a:lnTo>
                <a:lnTo>
                  <a:pt x="876909" y="2587477"/>
                </a:lnTo>
                <a:lnTo>
                  <a:pt x="883298" y="2628780"/>
                </a:lnTo>
                <a:lnTo>
                  <a:pt x="885427" y="2682050"/>
                </a:lnTo>
                <a:lnTo>
                  <a:pt x="892035" y="2789252"/>
                </a:lnTo>
                <a:lnTo>
                  <a:pt x="896374" y="2843145"/>
                </a:lnTo>
                <a:lnTo>
                  <a:pt x="900420" y="2896955"/>
                </a:lnTo>
                <a:lnTo>
                  <a:pt x="908322" y="2938684"/>
                </a:lnTo>
                <a:lnTo>
                  <a:pt x="911586" y="2992274"/>
                </a:lnTo>
                <a:lnTo>
                  <a:pt x="914362" y="3045726"/>
                </a:lnTo>
                <a:lnTo>
                  <a:pt x="916585" y="3099023"/>
                </a:lnTo>
                <a:lnTo>
                  <a:pt x="921171" y="3152985"/>
                </a:lnTo>
                <a:lnTo>
                  <a:pt x="920643" y="3218675"/>
                </a:lnTo>
                <a:lnTo>
                  <a:pt x="923325" y="3272100"/>
                </a:lnTo>
                <a:lnTo>
                  <a:pt x="924894" y="3325213"/>
                </a:lnTo>
                <a:lnTo>
                  <a:pt x="925245" y="3377982"/>
                </a:lnTo>
                <a:lnTo>
                  <a:pt x="924271" y="3430378"/>
                </a:lnTo>
                <a:lnTo>
                  <a:pt x="921866" y="3482371"/>
                </a:lnTo>
                <a:lnTo>
                  <a:pt x="917924" y="3533931"/>
                </a:lnTo>
                <a:lnTo>
                  <a:pt x="912337" y="3585028"/>
                </a:lnTo>
                <a:lnTo>
                  <a:pt x="909215" y="3623651"/>
                </a:lnTo>
                <a:lnTo>
                  <a:pt x="900022" y="3673732"/>
                </a:lnTo>
                <a:lnTo>
                  <a:pt x="893080" y="3711279"/>
                </a:lnTo>
                <a:lnTo>
                  <a:pt x="880599" y="3760433"/>
                </a:lnTo>
                <a:lnTo>
                  <a:pt x="859927" y="3820448"/>
                </a:lnTo>
                <a:lnTo>
                  <a:pt x="839173" y="3867271"/>
                </a:lnTo>
                <a:lnTo>
                  <a:pt x="818020" y="3900815"/>
                </a:lnTo>
                <a:lnTo>
                  <a:pt x="787720" y="3944950"/>
                </a:lnTo>
                <a:lnTo>
                  <a:pt x="756384" y="3975625"/>
                </a:lnTo>
                <a:lnTo>
                  <a:pt x="719479" y="4004731"/>
                </a:lnTo>
                <a:lnTo>
                  <a:pt x="676687" y="4032179"/>
                </a:lnTo>
                <a:lnTo>
                  <a:pt x="631903" y="4045898"/>
                </a:lnTo>
                <a:lnTo>
                  <a:pt x="595339" y="4061933"/>
                </a:lnTo>
                <a:lnTo>
                  <a:pt x="560171" y="4065193"/>
                </a:lnTo>
                <a:lnTo>
                  <a:pt x="522126" y="4067643"/>
                </a:lnTo>
                <a:close/>
              </a:path>
              <a:path w="2768600" h="4070350">
                <a:moveTo>
                  <a:pt x="390143" y="4069965"/>
                </a:moveTo>
                <a:lnTo>
                  <a:pt x="0" y="3960058"/>
                </a:lnTo>
                <a:lnTo>
                  <a:pt x="22292" y="3913667"/>
                </a:lnTo>
                <a:lnTo>
                  <a:pt x="92653" y="3933489"/>
                </a:lnTo>
                <a:lnTo>
                  <a:pt x="154211" y="3963998"/>
                </a:lnTo>
                <a:lnTo>
                  <a:pt x="522126" y="4067643"/>
                </a:lnTo>
                <a:lnTo>
                  <a:pt x="481146" y="4069266"/>
                </a:lnTo>
                <a:lnTo>
                  <a:pt x="437171" y="4070046"/>
                </a:lnTo>
                <a:lnTo>
                  <a:pt x="390143" y="4069965"/>
                </a:lnTo>
                <a:close/>
              </a:path>
              <a:path w="2768600" h="4070350">
                <a:moveTo>
                  <a:pt x="238576" y="4040435"/>
                </a:moveTo>
                <a:lnTo>
                  <a:pt x="182959" y="4024767"/>
                </a:lnTo>
                <a:lnTo>
                  <a:pt x="128209" y="3996176"/>
                </a:lnTo>
                <a:lnTo>
                  <a:pt x="295118" y="4043196"/>
                </a:lnTo>
                <a:lnTo>
                  <a:pt x="238576" y="4040435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06161" y="1958276"/>
            <a:ext cx="1442919" cy="83724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81985" y="1408049"/>
            <a:ext cx="1170187" cy="105727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0544927" y="1290411"/>
            <a:ext cx="1561465" cy="1528445"/>
          </a:xfrm>
          <a:custGeom>
            <a:avLst/>
            <a:gdLst/>
            <a:ahLst/>
            <a:cxnLst/>
            <a:rect l="l" t="t" r="r" b="b"/>
            <a:pathLst>
              <a:path w="1561465" h="1528445">
                <a:moveTo>
                  <a:pt x="240625" y="1393819"/>
                </a:moveTo>
                <a:lnTo>
                  <a:pt x="283569" y="1396493"/>
                </a:lnTo>
                <a:lnTo>
                  <a:pt x="333715" y="1393307"/>
                </a:lnTo>
                <a:lnTo>
                  <a:pt x="381964" y="1383540"/>
                </a:lnTo>
                <a:lnTo>
                  <a:pt x="428384" y="1367660"/>
                </a:lnTo>
                <a:lnTo>
                  <a:pt x="473043" y="1346137"/>
                </a:lnTo>
                <a:lnTo>
                  <a:pt x="516008" y="1319438"/>
                </a:lnTo>
                <a:lnTo>
                  <a:pt x="553309" y="1291354"/>
                </a:lnTo>
                <a:lnTo>
                  <a:pt x="589514" y="1259663"/>
                </a:lnTo>
                <a:lnTo>
                  <a:pt x="624692" y="1224672"/>
                </a:lnTo>
                <a:lnTo>
                  <a:pt x="658914" y="1186687"/>
                </a:lnTo>
                <a:lnTo>
                  <a:pt x="692249" y="1146015"/>
                </a:lnTo>
                <a:lnTo>
                  <a:pt x="724768" y="1102962"/>
                </a:lnTo>
                <a:lnTo>
                  <a:pt x="756539" y="1057835"/>
                </a:lnTo>
                <a:lnTo>
                  <a:pt x="787633" y="1010940"/>
                </a:lnTo>
                <a:lnTo>
                  <a:pt x="818120" y="962584"/>
                </a:lnTo>
                <a:lnTo>
                  <a:pt x="848069" y="913073"/>
                </a:lnTo>
                <a:lnTo>
                  <a:pt x="877551" y="862714"/>
                </a:lnTo>
                <a:lnTo>
                  <a:pt x="904572" y="815452"/>
                </a:lnTo>
                <a:lnTo>
                  <a:pt x="931329" y="767890"/>
                </a:lnTo>
                <a:lnTo>
                  <a:pt x="957887" y="720221"/>
                </a:lnTo>
                <a:lnTo>
                  <a:pt x="984310" y="672635"/>
                </a:lnTo>
                <a:lnTo>
                  <a:pt x="1010663" y="625325"/>
                </a:lnTo>
                <a:lnTo>
                  <a:pt x="1037010" y="578480"/>
                </a:lnTo>
                <a:lnTo>
                  <a:pt x="1063416" y="532293"/>
                </a:lnTo>
                <a:lnTo>
                  <a:pt x="1089945" y="486954"/>
                </a:lnTo>
                <a:lnTo>
                  <a:pt x="1116662" y="442654"/>
                </a:lnTo>
                <a:lnTo>
                  <a:pt x="1143632" y="399586"/>
                </a:lnTo>
                <a:lnTo>
                  <a:pt x="1170918" y="357939"/>
                </a:lnTo>
                <a:lnTo>
                  <a:pt x="1198585" y="317905"/>
                </a:lnTo>
                <a:lnTo>
                  <a:pt x="1236072" y="267536"/>
                </a:lnTo>
                <a:lnTo>
                  <a:pt x="1273980" y="221503"/>
                </a:lnTo>
                <a:lnTo>
                  <a:pt x="1312431" y="180160"/>
                </a:lnTo>
                <a:lnTo>
                  <a:pt x="1351545" y="143860"/>
                </a:lnTo>
                <a:lnTo>
                  <a:pt x="1391442" y="112957"/>
                </a:lnTo>
                <a:lnTo>
                  <a:pt x="1432244" y="87804"/>
                </a:lnTo>
                <a:lnTo>
                  <a:pt x="1474071" y="68755"/>
                </a:lnTo>
                <a:lnTo>
                  <a:pt x="1517044" y="56164"/>
                </a:lnTo>
                <a:lnTo>
                  <a:pt x="1561285" y="50383"/>
                </a:lnTo>
                <a:lnTo>
                  <a:pt x="1560589" y="0"/>
                </a:lnTo>
                <a:lnTo>
                  <a:pt x="1513142" y="5803"/>
                </a:lnTo>
                <a:lnTo>
                  <a:pt x="1467528" y="18030"/>
                </a:lnTo>
                <a:lnTo>
                  <a:pt x="1423650" y="36206"/>
                </a:lnTo>
                <a:lnTo>
                  <a:pt x="1381413" y="59853"/>
                </a:lnTo>
                <a:lnTo>
                  <a:pt x="1340721" y="88495"/>
                </a:lnTo>
                <a:lnTo>
                  <a:pt x="1301478" y="121656"/>
                </a:lnTo>
                <a:lnTo>
                  <a:pt x="1263589" y="158859"/>
                </a:lnTo>
                <a:lnTo>
                  <a:pt x="1226958" y="199629"/>
                </a:lnTo>
                <a:lnTo>
                  <a:pt x="1191490" y="243489"/>
                </a:lnTo>
                <a:lnTo>
                  <a:pt x="1157087" y="289963"/>
                </a:lnTo>
                <a:lnTo>
                  <a:pt x="1128920" y="330721"/>
                </a:lnTo>
                <a:lnTo>
                  <a:pt x="1101109" y="373165"/>
                </a:lnTo>
                <a:lnTo>
                  <a:pt x="1073611" y="417063"/>
                </a:lnTo>
                <a:lnTo>
                  <a:pt x="1046385" y="462180"/>
                </a:lnTo>
                <a:lnTo>
                  <a:pt x="1019389" y="508284"/>
                </a:lnTo>
                <a:lnTo>
                  <a:pt x="992581" y="555140"/>
                </a:lnTo>
                <a:lnTo>
                  <a:pt x="965919" y="602514"/>
                </a:lnTo>
                <a:lnTo>
                  <a:pt x="939362" y="650174"/>
                </a:lnTo>
                <a:lnTo>
                  <a:pt x="912867" y="697886"/>
                </a:lnTo>
                <a:lnTo>
                  <a:pt x="886392" y="745416"/>
                </a:lnTo>
                <a:lnTo>
                  <a:pt x="859897" y="792531"/>
                </a:lnTo>
                <a:lnTo>
                  <a:pt x="833338" y="838997"/>
                </a:lnTo>
                <a:lnTo>
                  <a:pt x="803872" y="889307"/>
                </a:lnTo>
                <a:lnTo>
                  <a:pt x="774219" y="938281"/>
                </a:lnTo>
                <a:lnTo>
                  <a:pt x="744313" y="985674"/>
                </a:lnTo>
                <a:lnTo>
                  <a:pt x="714084" y="1031239"/>
                </a:lnTo>
                <a:lnTo>
                  <a:pt x="683464" y="1074734"/>
                </a:lnTo>
                <a:lnTo>
                  <a:pt x="652385" y="1115911"/>
                </a:lnTo>
                <a:lnTo>
                  <a:pt x="620779" y="1154528"/>
                </a:lnTo>
                <a:lnTo>
                  <a:pt x="588578" y="1190338"/>
                </a:lnTo>
                <a:lnTo>
                  <a:pt x="555712" y="1223097"/>
                </a:lnTo>
                <a:lnTo>
                  <a:pt x="522115" y="1252560"/>
                </a:lnTo>
                <a:lnTo>
                  <a:pt x="487718" y="1278481"/>
                </a:lnTo>
                <a:lnTo>
                  <a:pt x="439751" y="1307472"/>
                </a:lnTo>
                <a:lnTo>
                  <a:pt x="390251" y="1328741"/>
                </a:lnTo>
                <a:lnTo>
                  <a:pt x="338991" y="1341771"/>
                </a:lnTo>
                <a:lnTo>
                  <a:pt x="285746" y="1346045"/>
                </a:lnTo>
                <a:lnTo>
                  <a:pt x="241104" y="1342751"/>
                </a:lnTo>
                <a:lnTo>
                  <a:pt x="57116" y="1313712"/>
                </a:lnTo>
                <a:lnTo>
                  <a:pt x="60459" y="1332453"/>
                </a:lnTo>
                <a:lnTo>
                  <a:pt x="105805" y="1355161"/>
                </a:lnTo>
                <a:lnTo>
                  <a:pt x="151787" y="1373297"/>
                </a:lnTo>
                <a:lnTo>
                  <a:pt x="196712" y="1386135"/>
                </a:lnTo>
                <a:lnTo>
                  <a:pt x="240625" y="1393819"/>
                </a:lnTo>
                <a:close/>
              </a:path>
              <a:path w="1561465" h="1528445">
                <a:moveTo>
                  <a:pt x="94325" y="1292387"/>
                </a:moveTo>
                <a:lnTo>
                  <a:pt x="256327" y="1258520"/>
                </a:lnTo>
                <a:lnTo>
                  <a:pt x="277119" y="1228585"/>
                </a:lnTo>
                <a:lnTo>
                  <a:pt x="273426" y="1219397"/>
                </a:lnTo>
                <a:lnTo>
                  <a:pt x="266628" y="1212684"/>
                </a:lnTo>
                <a:lnTo>
                  <a:pt x="257677" y="1209072"/>
                </a:lnTo>
                <a:lnTo>
                  <a:pt x="247525" y="1209183"/>
                </a:lnTo>
                <a:lnTo>
                  <a:pt x="20791" y="1256581"/>
                </a:lnTo>
                <a:lnTo>
                  <a:pt x="19952" y="1256935"/>
                </a:lnTo>
                <a:lnTo>
                  <a:pt x="39894" y="1260083"/>
                </a:lnTo>
                <a:lnTo>
                  <a:pt x="93806" y="1292143"/>
                </a:lnTo>
                <a:lnTo>
                  <a:pt x="94325" y="1292387"/>
                </a:lnTo>
                <a:close/>
              </a:path>
              <a:path w="1561465" h="1528445">
                <a:moveTo>
                  <a:pt x="60459" y="1332453"/>
                </a:moveTo>
                <a:lnTo>
                  <a:pt x="54786" y="1300652"/>
                </a:lnTo>
                <a:lnTo>
                  <a:pt x="94325" y="1292387"/>
                </a:lnTo>
                <a:lnTo>
                  <a:pt x="93806" y="1292143"/>
                </a:lnTo>
                <a:lnTo>
                  <a:pt x="39894" y="1260083"/>
                </a:lnTo>
                <a:lnTo>
                  <a:pt x="10490" y="1302417"/>
                </a:lnTo>
                <a:lnTo>
                  <a:pt x="58721" y="1331583"/>
                </a:lnTo>
                <a:lnTo>
                  <a:pt x="60459" y="1332453"/>
                </a:lnTo>
                <a:close/>
              </a:path>
              <a:path w="1561465" h="1528445">
                <a:moveTo>
                  <a:pt x="59050" y="1528048"/>
                </a:moveTo>
                <a:lnTo>
                  <a:pt x="89994" y="1498002"/>
                </a:lnTo>
                <a:lnTo>
                  <a:pt x="60459" y="1332453"/>
                </a:lnTo>
                <a:lnTo>
                  <a:pt x="58721" y="1331583"/>
                </a:lnTo>
                <a:lnTo>
                  <a:pt x="10490" y="1302417"/>
                </a:lnTo>
                <a:lnTo>
                  <a:pt x="39894" y="1260083"/>
                </a:lnTo>
                <a:lnTo>
                  <a:pt x="19952" y="1256935"/>
                </a:lnTo>
                <a:lnTo>
                  <a:pt x="11331" y="1260570"/>
                </a:lnTo>
                <a:lnTo>
                  <a:pt x="4266" y="1267530"/>
                </a:lnTo>
                <a:lnTo>
                  <a:pt x="266" y="1276500"/>
                </a:lnTo>
                <a:lnTo>
                  <a:pt x="0" y="1286516"/>
                </a:lnTo>
                <a:lnTo>
                  <a:pt x="39608" y="1508535"/>
                </a:lnTo>
                <a:lnTo>
                  <a:pt x="43301" y="1517723"/>
                </a:lnTo>
                <a:lnTo>
                  <a:pt x="50099" y="1524435"/>
                </a:lnTo>
                <a:lnTo>
                  <a:pt x="59050" y="1528048"/>
                </a:lnTo>
                <a:close/>
              </a:path>
              <a:path w="1561465" h="1528445">
                <a:moveTo>
                  <a:pt x="57116" y="1313712"/>
                </a:moveTo>
                <a:lnTo>
                  <a:pt x="241104" y="1342751"/>
                </a:lnTo>
                <a:lnTo>
                  <a:pt x="194305" y="1332993"/>
                </a:lnTo>
                <a:lnTo>
                  <a:pt x="145241" y="1316285"/>
                </a:lnTo>
                <a:lnTo>
                  <a:pt x="94325" y="1292387"/>
                </a:lnTo>
                <a:lnTo>
                  <a:pt x="54786" y="1300652"/>
                </a:lnTo>
                <a:lnTo>
                  <a:pt x="57116" y="1313712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2713" y="174637"/>
            <a:ext cx="13224707" cy="3391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5456" y="675512"/>
            <a:ext cx="5505338" cy="5238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014" y="7389369"/>
            <a:ext cx="1029435" cy="7408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031" y="2637207"/>
            <a:ext cx="1462050" cy="603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39906" y="8354998"/>
            <a:ext cx="1157610" cy="5682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936" y="3418464"/>
            <a:ext cx="1842231" cy="160002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766272" y="2476334"/>
            <a:ext cx="1365885" cy="718185"/>
          </a:xfrm>
          <a:custGeom>
            <a:avLst/>
            <a:gdLst/>
            <a:ahLst/>
            <a:cxnLst/>
            <a:rect l="l" t="t" r="r" b="b"/>
            <a:pathLst>
              <a:path w="1365885" h="718185">
                <a:moveTo>
                  <a:pt x="1365364" y="492099"/>
                </a:moveTo>
                <a:lnTo>
                  <a:pt x="1292656" y="469303"/>
                </a:lnTo>
                <a:lnTo>
                  <a:pt x="1254340" y="589915"/>
                </a:lnTo>
                <a:lnTo>
                  <a:pt x="1251318" y="583895"/>
                </a:lnTo>
                <a:lnTo>
                  <a:pt x="1224432" y="536079"/>
                </a:lnTo>
                <a:lnTo>
                  <a:pt x="1196111" y="490766"/>
                </a:lnTo>
                <a:lnTo>
                  <a:pt x="1166418" y="447890"/>
                </a:lnTo>
                <a:lnTo>
                  <a:pt x="1135468" y="407390"/>
                </a:lnTo>
                <a:lnTo>
                  <a:pt x="1103325" y="369214"/>
                </a:lnTo>
                <a:lnTo>
                  <a:pt x="1070102" y="333311"/>
                </a:lnTo>
                <a:lnTo>
                  <a:pt x="1035862" y="299605"/>
                </a:lnTo>
                <a:lnTo>
                  <a:pt x="1000696" y="268058"/>
                </a:lnTo>
                <a:lnTo>
                  <a:pt x="964717" y="238607"/>
                </a:lnTo>
                <a:lnTo>
                  <a:pt x="927976" y="211188"/>
                </a:lnTo>
                <a:lnTo>
                  <a:pt x="890587" y="185762"/>
                </a:lnTo>
                <a:lnTo>
                  <a:pt x="852627" y="162242"/>
                </a:lnTo>
                <a:lnTo>
                  <a:pt x="814184" y="140589"/>
                </a:lnTo>
                <a:lnTo>
                  <a:pt x="775347" y="120751"/>
                </a:lnTo>
                <a:lnTo>
                  <a:pt x="736219" y="102654"/>
                </a:lnTo>
                <a:lnTo>
                  <a:pt x="696861" y="86258"/>
                </a:lnTo>
                <a:lnTo>
                  <a:pt x="657364" y="71488"/>
                </a:lnTo>
                <a:lnTo>
                  <a:pt x="599909" y="52806"/>
                </a:lnTo>
                <a:lnTo>
                  <a:pt x="542620" y="37287"/>
                </a:lnTo>
                <a:lnTo>
                  <a:pt x="485787" y="24726"/>
                </a:lnTo>
                <a:lnTo>
                  <a:pt x="429653" y="14947"/>
                </a:lnTo>
                <a:lnTo>
                  <a:pt x="374497" y="7759"/>
                </a:lnTo>
                <a:lnTo>
                  <a:pt x="320573" y="2997"/>
                </a:lnTo>
                <a:lnTo>
                  <a:pt x="268160" y="469"/>
                </a:lnTo>
                <a:lnTo>
                  <a:pt x="217500" y="0"/>
                </a:lnTo>
                <a:lnTo>
                  <a:pt x="168884" y="1397"/>
                </a:lnTo>
                <a:lnTo>
                  <a:pt x="122555" y="4483"/>
                </a:lnTo>
                <a:lnTo>
                  <a:pt x="78790" y="9067"/>
                </a:lnTo>
                <a:lnTo>
                  <a:pt x="37846" y="14986"/>
                </a:lnTo>
                <a:lnTo>
                  <a:pt x="0" y="22034"/>
                </a:lnTo>
                <a:lnTo>
                  <a:pt x="15570" y="96621"/>
                </a:lnTo>
                <a:lnTo>
                  <a:pt x="53759" y="89598"/>
                </a:lnTo>
                <a:lnTo>
                  <a:pt x="95427" y="83807"/>
                </a:lnTo>
                <a:lnTo>
                  <a:pt x="140271" y="79489"/>
                </a:lnTo>
                <a:lnTo>
                  <a:pt x="187960" y="76873"/>
                </a:lnTo>
                <a:lnTo>
                  <a:pt x="238137" y="76161"/>
                </a:lnTo>
                <a:lnTo>
                  <a:pt x="290499" y="77584"/>
                </a:lnTo>
                <a:lnTo>
                  <a:pt x="344716" y="81356"/>
                </a:lnTo>
                <a:lnTo>
                  <a:pt x="400443" y="87718"/>
                </a:lnTo>
                <a:lnTo>
                  <a:pt x="457365" y="96875"/>
                </a:lnTo>
                <a:lnTo>
                  <a:pt x="515150" y="109042"/>
                </a:lnTo>
                <a:lnTo>
                  <a:pt x="573455" y="124460"/>
                </a:lnTo>
                <a:lnTo>
                  <a:pt x="631977" y="143332"/>
                </a:lnTo>
                <a:lnTo>
                  <a:pt x="672998" y="158762"/>
                </a:lnTo>
                <a:lnTo>
                  <a:pt x="713854" y="176098"/>
                </a:lnTo>
                <a:lnTo>
                  <a:pt x="754418" y="195389"/>
                </a:lnTo>
                <a:lnTo>
                  <a:pt x="794588" y="216738"/>
                </a:lnTo>
                <a:lnTo>
                  <a:pt x="834263" y="240207"/>
                </a:lnTo>
                <a:lnTo>
                  <a:pt x="873315" y="265899"/>
                </a:lnTo>
                <a:lnTo>
                  <a:pt x="911631" y="293865"/>
                </a:lnTo>
                <a:lnTo>
                  <a:pt x="949109" y="324205"/>
                </a:lnTo>
                <a:lnTo>
                  <a:pt x="985634" y="356997"/>
                </a:lnTo>
                <a:lnTo>
                  <a:pt x="1021105" y="392303"/>
                </a:lnTo>
                <a:lnTo>
                  <a:pt x="1055395" y="430212"/>
                </a:lnTo>
                <a:lnTo>
                  <a:pt x="1088390" y="470814"/>
                </a:lnTo>
                <a:lnTo>
                  <a:pt x="1119987" y="514172"/>
                </a:lnTo>
                <a:lnTo>
                  <a:pt x="1150086" y="560374"/>
                </a:lnTo>
                <a:lnTo>
                  <a:pt x="1169352" y="593648"/>
                </a:lnTo>
                <a:lnTo>
                  <a:pt x="1033094" y="536460"/>
                </a:lnTo>
                <a:lnTo>
                  <a:pt x="1003300" y="606590"/>
                </a:lnTo>
                <a:lnTo>
                  <a:pt x="1221803" y="698296"/>
                </a:lnTo>
                <a:lnTo>
                  <a:pt x="1230172" y="716838"/>
                </a:lnTo>
                <a:lnTo>
                  <a:pt x="1248041" y="709307"/>
                </a:lnTo>
                <a:lnTo>
                  <a:pt x="1262405" y="715327"/>
                </a:lnTo>
                <a:lnTo>
                  <a:pt x="1265097" y="708990"/>
                </a:lnTo>
                <a:lnTo>
                  <a:pt x="1293634" y="717931"/>
                </a:lnTo>
                <a:lnTo>
                  <a:pt x="1365364" y="49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1596780" y="2374192"/>
            <a:ext cx="3129280" cy="1600200"/>
            <a:chOff x="1596780" y="2374192"/>
            <a:chExt cx="3129280" cy="1600200"/>
          </a:xfrm>
        </p:grpSpPr>
        <p:sp>
          <p:nvSpPr>
            <p:cNvPr id="9" name="object 9"/>
            <p:cNvSpPr/>
            <p:nvPr/>
          </p:nvSpPr>
          <p:spPr>
            <a:xfrm>
              <a:off x="1596771" y="2491003"/>
              <a:ext cx="1387475" cy="729615"/>
            </a:xfrm>
            <a:custGeom>
              <a:avLst/>
              <a:gdLst/>
              <a:ahLst/>
              <a:cxnLst/>
              <a:rect l="l" t="t" r="r" b="b"/>
              <a:pathLst>
                <a:path w="1387475" h="729614">
                  <a:moveTo>
                    <a:pt x="1387246" y="204393"/>
                  </a:moveTo>
                  <a:lnTo>
                    <a:pt x="1266926" y="0"/>
                  </a:lnTo>
                  <a:lnTo>
                    <a:pt x="1200937" y="38379"/>
                  </a:lnTo>
                  <a:lnTo>
                    <a:pt x="1265097" y="147383"/>
                  </a:lnTo>
                  <a:lnTo>
                    <a:pt x="1258989" y="145681"/>
                  </a:lnTo>
                  <a:lnTo>
                    <a:pt x="1205280" y="133400"/>
                  </a:lnTo>
                  <a:lnTo>
                    <a:pt x="1152486" y="123875"/>
                  </a:lnTo>
                  <a:lnTo>
                    <a:pt x="1100582" y="116967"/>
                  </a:lnTo>
                  <a:lnTo>
                    <a:pt x="1049604" y="112610"/>
                  </a:lnTo>
                  <a:lnTo>
                    <a:pt x="999566" y="110680"/>
                  </a:lnTo>
                  <a:lnTo>
                    <a:pt x="950480" y="111074"/>
                  </a:lnTo>
                  <a:lnTo>
                    <a:pt x="902373" y="113690"/>
                  </a:lnTo>
                  <a:lnTo>
                    <a:pt x="855243" y="118427"/>
                  </a:lnTo>
                  <a:lnTo>
                    <a:pt x="809129" y="125183"/>
                  </a:lnTo>
                  <a:lnTo>
                    <a:pt x="764019" y="133858"/>
                  </a:lnTo>
                  <a:lnTo>
                    <a:pt x="719950" y="144348"/>
                  </a:lnTo>
                  <a:lnTo>
                    <a:pt x="676935" y="156540"/>
                  </a:lnTo>
                  <a:lnTo>
                    <a:pt x="634974" y="170345"/>
                  </a:lnTo>
                  <a:lnTo>
                    <a:pt x="594106" y="185648"/>
                  </a:lnTo>
                  <a:lnTo>
                    <a:pt x="554342" y="202349"/>
                  </a:lnTo>
                  <a:lnTo>
                    <a:pt x="515683" y="220357"/>
                  </a:lnTo>
                  <a:lnTo>
                    <a:pt x="478155" y="239547"/>
                  </a:lnTo>
                  <a:lnTo>
                    <a:pt x="425653" y="269367"/>
                  </a:lnTo>
                  <a:lnTo>
                    <a:pt x="375615" y="301167"/>
                  </a:lnTo>
                  <a:lnTo>
                    <a:pt x="328091" y="334645"/>
                  </a:lnTo>
                  <a:lnTo>
                    <a:pt x="283121" y="369455"/>
                  </a:lnTo>
                  <a:lnTo>
                    <a:pt x="240741" y="405295"/>
                  </a:lnTo>
                  <a:lnTo>
                    <a:pt x="200990" y="441845"/>
                  </a:lnTo>
                  <a:lnTo>
                    <a:pt x="163918" y="478790"/>
                  </a:lnTo>
                  <a:lnTo>
                    <a:pt x="129565" y="515810"/>
                  </a:lnTo>
                  <a:lnTo>
                    <a:pt x="97967" y="552589"/>
                  </a:lnTo>
                  <a:lnTo>
                    <a:pt x="69176" y="588810"/>
                  </a:lnTo>
                  <a:lnTo>
                    <a:pt x="43218" y="624154"/>
                  </a:lnTo>
                  <a:lnTo>
                    <a:pt x="20154" y="658304"/>
                  </a:lnTo>
                  <a:lnTo>
                    <a:pt x="0" y="690943"/>
                  </a:lnTo>
                  <a:lnTo>
                    <a:pt x="65989" y="729221"/>
                  </a:lnTo>
                  <a:lnTo>
                    <a:pt x="86360" y="696379"/>
                  </a:lnTo>
                  <a:lnTo>
                    <a:pt x="110007" y="661797"/>
                  </a:lnTo>
                  <a:lnTo>
                    <a:pt x="136867" y="625856"/>
                  </a:lnTo>
                  <a:lnTo>
                    <a:pt x="166903" y="588975"/>
                  </a:lnTo>
                  <a:lnTo>
                    <a:pt x="200037" y="551535"/>
                  </a:lnTo>
                  <a:lnTo>
                    <a:pt x="236220" y="513905"/>
                  </a:lnTo>
                  <a:lnTo>
                    <a:pt x="275412" y="476504"/>
                  </a:lnTo>
                  <a:lnTo>
                    <a:pt x="317538" y="439712"/>
                  </a:lnTo>
                  <a:lnTo>
                    <a:pt x="362546" y="403923"/>
                  </a:lnTo>
                  <a:lnTo>
                    <a:pt x="410387" y="369519"/>
                  </a:lnTo>
                  <a:lnTo>
                    <a:pt x="460997" y="336905"/>
                  </a:lnTo>
                  <a:lnTo>
                    <a:pt x="514337" y="306451"/>
                  </a:lnTo>
                  <a:lnTo>
                    <a:pt x="553364" y="286588"/>
                  </a:lnTo>
                  <a:lnTo>
                    <a:pt x="593686" y="268109"/>
                  </a:lnTo>
                  <a:lnTo>
                    <a:pt x="635292" y="251167"/>
                  </a:lnTo>
                  <a:lnTo>
                    <a:pt x="678167" y="235889"/>
                  </a:lnTo>
                  <a:lnTo>
                    <a:pt x="722287" y="222415"/>
                  </a:lnTo>
                  <a:lnTo>
                    <a:pt x="767651" y="210870"/>
                  </a:lnTo>
                  <a:lnTo>
                    <a:pt x="814222" y="201409"/>
                  </a:lnTo>
                  <a:lnTo>
                    <a:pt x="861999" y="194144"/>
                  </a:lnTo>
                  <a:lnTo>
                    <a:pt x="910971" y="189230"/>
                  </a:lnTo>
                  <a:lnTo>
                    <a:pt x="961110" y="186791"/>
                  </a:lnTo>
                  <a:lnTo>
                    <a:pt x="1012393" y="186956"/>
                  </a:lnTo>
                  <a:lnTo>
                    <a:pt x="1064831" y="189890"/>
                  </a:lnTo>
                  <a:lnTo>
                    <a:pt x="1118387" y="195694"/>
                  </a:lnTo>
                  <a:lnTo>
                    <a:pt x="1173048" y="204533"/>
                  </a:lnTo>
                  <a:lnTo>
                    <a:pt x="1211211" y="212750"/>
                  </a:lnTo>
                  <a:lnTo>
                    <a:pt x="1077023" y="274828"/>
                  </a:lnTo>
                  <a:lnTo>
                    <a:pt x="1109268" y="343687"/>
                  </a:lnTo>
                  <a:lnTo>
                    <a:pt x="1324178" y="244259"/>
                  </a:lnTo>
                  <a:lnTo>
                    <a:pt x="1343533" y="250507"/>
                  </a:lnTo>
                  <a:lnTo>
                    <a:pt x="1349984" y="232321"/>
                  </a:lnTo>
                  <a:lnTo>
                    <a:pt x="1364246" y="225717"/>
                  </a:lnTo>
                  <a:lnTo>
                    <a:pt x="1361313" y="219481"/>
                  </a:lnTo>
                  <a:lnTo>
                    <a:pt x="1387246" y="204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66699" y="2374192"/>
              <a:ext cx="1859280" cy="1600200"/>
            </a:xfrm>
            <a:custGeom>
              <a:avLst/>
              <a:gdLst/>
              <a:ahLst/>
              <a:cxnLst/>
              <a:rect l="l" t="t" r="r" b="b"/>
              <a:pathLst>
                <a:path w="1859279" h="1600200">
                  <a:moveTo>
                    <a:pt x="1858816" y="800014"/>
                  </a:moveTo>
                  <a:lnTo>
                    <a:pt x="1394112" y="0"/>
                  </a:lnTo>
                  <a:lnTo>
                    <a:pt x="464704" y="0"/>
                  </a:lnTo>
                  <a:lnTo>
                    <a:pt x="0" y="800014"/>
                  </a:lnTo>
                  <a:lnTo>
                    <a:pt x="464704" y="1600028"/>
                  </a:lnTo>
                  <a:lnTo>
                    <a:pt x="1394112" y="1600028"/>
                  </a:lnTo>
                  <a:lnTo>
                    <a:pt x="1858816" y="800014"/>
                  </a:lnTo>
                  <a:close/>
                </a:path>
              </a:pathLst>
            </a:custGeom>
            <a:solidFill>
              <a:srgbClr val="3F6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78423" y="2560257"/>
              <a:ext cx="1224915" cy="1217930"/>
            </a:xfrm>
            <a:custGeom>
              <a:avLst/>
              <a:gdLst/>
              <a:ahLst/>
              <a:cxnLst/>
              <a:rect l="l" t="t" r="r" b="b"/>
              <a:pathLst>
                <a:path w="1224914" h="1217929">
                  <a:moveTo>
                    <a:pt x="612371" y="1217321"/>
                  </a:moveTo>
                  <a:lnTo>
                    <a:pt x="564515" y="1215489"/>
                  </a:lnTo>
                  <a:lnTo>
                    <a:pt x="517666" y="1210086"/>
                  </a:lnTo>
                  <a:lnTo>
                    <a:pt x="471960" y="1201245"/>
                  </a:lnTo>
                  <a:lnTo>
                    <a:pt x="427534" y="1189103"/>
                  </a:lnTo>
                  <a:lnTo>
                    <a:pt x="384524" y="1173795"/>
                  </a:lnTo>
                  <a:lnTo>
                    <a:pt x="343066" y="1155455"/>
                  </a:lnTo>
                  <a:lnTo>
                    <a:pt x="303296" y="1134220"/>
                  </a:lnTo>
                  <a:lnTo>
                    <a:pt x="265350" y="1110224"/>
                  </a:lnTo>
                  <a:lnTo>
                    <a:pt x="229364" y="1083604"/>
                  </a:lnTo>
                  <a:lnTo>
                    <a:pt x="195475" y="1054493"/>
                  </a:lnTo>
                  <a:lnTo>
                    <a:pt x="163818" y="1023028"/>
                  </a:lnTo>
                  <a:lnTo>
                    <a:pt x="134531" y="989344"/>
                  </a:lnTo>
                  <a:lnTo>
                    <a:pt x="107748" y="953577"/>
                  </a:lnTo>
                  <a:lnTo>
                    <a:pt x="83606" y="915861"/>
                  </a:lnTo>
                  <a:lnTo>
                    <a:pt x="62242" y="876331"/>
                  </a:lnTo>
                  <a:lnTo>
                    <a:pt x="43791" y="835124"/>
                  </a:lnTo>
                  <a:lnTo>
                    <a:pt x="28389" y="792375"/>
                  </a:lnTo>
                  <a:lnTo>
                    <a:pt x="16173" y="748218"/>
                  </a:lnTo>
                  <a:lnTo>
                    <a:pt x="7278" y="702789"/>
                  </a:lnTo>
                  <a:lnTo>
                    <a:pt x="1842" y="656224"/>
                  </a:lnTo>
                  <a:lnTo>
                    <a:pt x="0" y="608657"/>
                  </a:lnTo>
                  <a:lnTo>
                    <a:pt x="1842" y="561091"/>
                  </a:lnTo>
                  <a:lnTo>
                    <a:pt x="7278" y="514526"/>
                  </a:lnTo>
                  <a:lnTo>
                    <a:pt x="16173" y="469097"/>
                  </a:lnTo>
                  <a:lnTo>
                    <a:pt x="28389" y="424941"/>
                  </a:lnTo>
                  <a:lnTo>
                    <a:pt x="43791" y="382191"/>
                  </a:lnTo>
                  <a:lnTo>
                    <a:pt x="62242" y="340984"/>
                  </a:lnTo>
                  <a:lnTo>
                    <a:pt x="83606" y="301455"/>
                  </a:lnTo>
                  <a:lnTo>
                    <a:pt x="107748" y="263739"/>
                  </a:lnTo>
                  <a:lnTo>
                    <a:pt x="134531" y="227972"/>
                  </a:lnTo>
                  <a:lnTo>
                    <a:pt x="163818" y="194288"/>
                  </a:lnTo>
                  <a:lnTo>
                    <a:pt x="195475" y="162824"/>
                  </a:lnTo>
                  <a:lnTo>
                    <a:pt x="229364" y="133713"/>
                  </a:lnTo>
                  <a:lnTo>
                    <a:pt x="265350" y="107093"/>
                  </a:lnTo>
                  <a:lnTo>
                    <a:pt x="303296" y="83098"/>
                  </a:lnTo>
                  <a:lnTo>
                    <a:pt x="343066" y="61863"/>
                  </a:lnTo>
                  <a:lnTo>
                    <a:pt x="384524" y="43523"/>
                  </a:lnTo>
                  <a:lnTo>
                    <a:pt x="427534" y="28215"/>
                  </a:lnTo>
                  <a:lnTo>
                    <a:pt x="471960" y="16073"/>
                  </a:lnTo>
                  <a:lnTo>
                    <a:pt x="517666" y="7232"/>
                  </a:lnTo>
                  <a:lnTo>
                    <a:pt x="564515" y="1829"/>
                  </a:lnTo>
                  <a:lnTo>
                    <a:pt x="612371" y="-1"/>
                  </a:lnTo>
                  <a:lnTo>
                    <a:pt x="660227" y="1829"/>
                  </a:lnTo>
                  <a:lnTo>
                    <a:pt x="707076" y="7232"/>
                  </a:lnTo>
                  <a:lnTo>
                    <a:pt x="752782" y="16073"/>
                  </a:lnTo>
                  <a:lnTo>
                    <a:pt x="797208" y="28215"/>
                  </a:lnTo>
                  <a:lnTo>
                    <a:pt x="840218" y="43523"/>
                  </a:lnTo>
                  <a:lnTo>
                    <a:pt x="881676" y="61863"/>
                  </a:lnTo>
                  <a:lnTo>
                    <a:pt x="921446" y="83098"/>
                  </a:lnTo>
                  <a:lnTo>
                    <a:pt x="959392" y="107093"/>
                  </a:lnTo>
                  <a:lnTo>
                    <a:pt x="995377" y="133713"/>
                  </a:lnTo>
                  <a:lnTo>
                    <a:pt x="1029266" y="162824"/>
                  </a:lnTo>
                  <a:lnTo>
                    <a:pt x="1060923" y="194288"/>
                  </a:lnTo>
                  <a:lnTo>
                    <a:pt x="1090210" y="227972"/>
                  </a:lnTo>
                  <a:lnTo>
                    <a:pt x="1116993" y="263739"/>
                  </a:lnTo>
                  <a:lnTo>
                    <a:pt x="1141135" y="301455"/>
                  </a:lnTo>
                  <a:lnTo>
                    <a:pt x="1162499" y="340984"/>
                  </a:lnTo>
                  <a:lnTo>
                    <a:pt x="1180950" y="382191"/>
                  </a:lnTo>
                  <a:lnTo>
                    <a:pt x="1196352" y="424941"/>
                  </a:lnTo>
                  <a:lnTo>
                    <a:pt x="1208568" y="469097"/>
                  </a:lnTo>
                  <a:lnTo>
                    <a:pt x="1217462" y="514526"/>
                  </a:lnTo>
                  <a:lnTo>
                    <a:pt x="1222899" y="561091"/>
                  </a:lnTo>
                  <a:lnTo>
                    <a:pt x="1224741" y="608657"/>
                  </a:lnTo>
                  <a:lnTo>
                    <a:pt x="1222899" y="656224"/>
                  </a:lnTo>
                  <a:lnTo>
                    <a:pt x="1217462" y="702789"/>
                  </a:lnTo>
                  <a:lnTo>
                    <a:pt x="1208568" y="748218"/>
                  </a:lnTo>
                  <a:lnTo>
                    <a:pt x="1196352" y="792375"/>
                  </a:lnTo>
                  <a:lnTo>
                    <a:pt x="1180950" y="835124"/>
                  </a:lnTo>
                  <a:lnTo>
                    <a:pt x="1162499" y="876331"/>
                  </a:lnTo>
                  <a:lnTo>
                    <a:pt x="1141135" y="915861"/>
                  </a:lnTo>
                  <a:lnTo>
                    <a:pt x="1116993" y="953577"/>
                  </a:lnTo>
                  <a:lnTo>
                    <a:pt x="1090210" y="989344"/>
                  </a:lnTo>
                  <a:lnTo>
                    <a:pt x="1060923" y="1023028"/>
                  </a:lnTo>
                  <a:lnTo>
                    <a:pt x="1029266" y="1054493"/>
                  </a:lnTo>
                  <a:lnTo>
                    <a:pt x="995377" y="1083604"/>
                  </a:lnTo>
                  <a:lnTo>
                    <a:pt x="959392" y="1110224"/>
                  </a:lnTo>
                  <a:lnTo>
                    <a:pt x="921446" y="1134220"/>
                  </a:lnTo>
                  <a:lnTo>
                    <a:pt x="881676" y="1155455"/>
                  </a:lnTo>
                  <a:lnTo>
                    <a:pt x="840218" y="1173795"/>
                  </a:lnTo>
                  <a:lnTo>
                    <a:pt x="797208" y="1189103"/>
                  </a:lnTo>
                  <a:lnTo>
                    <a:pt x="752782" y="1201245"/>
                  </a:lnTo>
                  <a:lnTo>
                    <a:pt x="707076" y="1210086"/>
                  </a:lnTo>
                  <a:lnTo>
                    <a:pt x="660227" y="1215489"/>
                  </a:lnTo>
                  <a:lnTo>
                    <a:pt x="612371" y="1217321"/>
                  </a:lnTo>
                  <a:close/>
                </a:path>
              </a:pathLst>
            </a:custGeom>
            <a:solidFill>
              <a:srgbClr val="74D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17143" y="2996321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6881" y="34428"/>
                  </a:moveTo>
                  <a:lnTo>
                    <a:pt x="17316" y="34428"/>
                  </a:lnTo>
                  <a:lnTo>
                    <a:pt x="7754" y="34428"/>
                  </a:lnTo>
                  <a:lnTo>
                    <a:pt x="0" y="28029"/>
                  </a:lnTo>
                  <a:lnTo>
                    <a:pt x="0" y="2"/>
                  </a:lnTo>
                  <a:lnTo>
                    <a:pt x="34636" y="2"/>
                  </a:lnTo>
                  <a:lnTo>
                    <a:pt x="34636" y="28029"/>
                  </a:lnTo>
                  <a:lnTo>
                    <a:pt x="26881" y="34428"/>
                  </a:lnTo>
                  <a:close/>
                </a:path>
              </a:pathLst>
            </a:custGeom>
            <a:solidFill>
              <a:srgbClr val="F4A1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28503" y="2915985"/>
              <a:ext cx="929005" cy="551180"/>
            </a:xfrm>
            <a:custGeom>
              <a:avLst/>
              <a:gdLst/>
              <a:ahLst/>
              <a:cxnLst/>
              <a:rect l="l" t="t" r="r" b="b"/>
              <a:pathLst>
                <a:path w="929004" h="551179">
                  <a:moveTo>
                    <a:pt x="871603" y="550825"/>
                  </a:moveTo>
                  <a:lnTo>
                    <a:pt x="57025" y="550825"/>
                  </a:lnTo>
                  <a:lnTo>
                    <a:pt x="34828" y="546491"/>
                  </a:lnTo>
                  <a:lnTo>
                    <a:pt x="16702" y="534671"/>
                  </a:lnTo>
                  <a:lnTo>
                    <a:pt x="4481" y="517141"/>
                  </a:lnTo>
                  <a:lnTo>
                    <a:pt x="0" y="495675"/>
                  </a:lnTo>
                  <a:lnTo>
                    <a:pt x="0" y="55146"/>
                  </a:lnTo>
                  <a:lnTo>
                    <a:pt x="4481" y="33681"/>
                  </a:lnTo>
                  <a:lnTo>
                    <a:pt x="16702" y="16153"/>
                  </a:lnTo>
                  <a:lnTo>
                    <a:pt x="34828" y="4335"/>
                  </a:lnTo>
                  <a:lnTo>
                    <a:pt x="57025" y="1"/>
                  </a:lnTo>
                  <a:lnTo>
                    <a:pt x="871603" y="1"/>
                  </a:lnTo>
                  <a:lnTo>
                    <a:pt x="893800" y="4335"/>
                  </a:lnTo>
                  <a:lnTo>
                    <a:pt x="911926" y="16153"/>
                  </a:lnTo>
                  <a:lnTo>
                    <a:pt x="924147" y="33681"/>
                  </a:lnTo>
                  <a:lnTo>
                    <a:pt x="928628" y="55146"/>
                  </a:lnTo>
                  <a:lnTo>
                    <a:pt x="928628" y="495675"/>
                  </a:lnTo>
                  <a:lnTo>
                    <a:pt x="924147" y="517141"/>
                  </a:lnTo>
                  <a:lnTo>
                    <a:pt x="911926" y="534671"/>
                  </a:lnTo>
                  <a:lnTo>
                    <a:pt x="893800" y="546491"/>
                  </a:lnTo>
                  <a:lnTo>
                    <a:pt x="871603" y="550825"/>
                  </a:lnTo>
                  <a:close/>
                </a:path>
              </a:pathLst>
            </a:custGeom>
            <a:solidFill>
              <a:srgbClr val="D1C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28503" y="3422147"/>
              <a:ext cx="929005" cy="45085"/>
            </a:xfrm>
            <a:custGeom>
              <a:avLst/>
              <a:gdLst/>
              <a:ahLst/>
              <a:cxnLst/>
              <a:rect l="l" t="t" r="r" b="b"/>
              <a:pathLst>
                <a:path w="929004" h="45085">
                  <a:moveTo>
                    <a:pt x="872424" y="44660"/>
                  </a:moveTo>
                  <a:lnTo>
                    <a:pt x="56203" y="44660"/>
                  </a:lnTo>
                  <a:lnTo>
                    <a:pt x="36224" y="41250"/>
                  </a:lnTo>
                  <a:lnTo>
                    <a:pt x="19336" y="31845"/>
                  </a:lnTo>
                  <a:lnTo>
                    <a:pt x="6830" y="17683"/>
                  </a:lnTo>
                  <a:lnTo>
                    <a:pt x="0" y="0"/>
                  </a:lnTo>
                  <a:lnTo>
                    <a:pt x="928628" y="0"/>
                  </a:lnTo>
                  <a:lnTo>
                    <a:pt x="921795" y="17683"/>
                  </a:lnTo>
                  <a:lnTo>
                    <a:pt x="909289" y="31845"/>
                  </a:lnTo>
                  <a:lnTo>
                    <a:pt x="892402" y="41250"/>
                  </a:lnTo>
                  <a:lnTo>
                    <a:pt x="872424" y="44660"/>
                  </a:lnTo>
                  <a:close/>
                </a:path>
              </a:pathLst>
            </a:custGeom>
            <a:solidFill>
              <a:srgbClr val="2F2D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8431" y="3124405"/>
              <a:ext cx="209690" cy="2530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82256" y="2915985"/>
              <a:ext cx="74930" cy="551180"/>
            </a:xfrm>
            <a:custGeom>
              <a:avLst/>
              <a:gdLst/>
              <a:ahLst/>
              <a:cxnLst/>
              <a:rect l="l" t="t" r="r" b="b"/>
              <a:pathLst>
                <a:path w="74929" h="551179">
                  <a:moveTo>
                    <a:pt x="26886" y="550825"/>
                  </a:moveTo>
                  <a:lnTo>
                    <a:pt x="0" y="550825"/>
                  </a:lnTo>
                  <a:lnTo>
                    <a:pt x="0" y="1"/>
                  </a:lnTo>
                  <a:lnTo>
                    <a:pt x="26886" y="1"/>
                  </a:lnTo>
                  <a:lnTo>
                    <a:pt x="45571" y="4335"/>
                  </a:lnTo>
                  <a:lnTo>
                    <a:pt x="60829" y="16153"/>
                  </a:lnTo>
                  <a:lnTo>
                    <a:pt x="71117" y="33681"/>
                  </a:lnTo>
                  <a:lnTo>
                    <a:pt x="74889" y="55146"/>
                  </a:lnTo>
                  <a:lnTo>
                    <a:pt x="74889" y="495675"/>
                  </a:lnTo>
                  <a:lnTo>
                    <a:pt x="71117" y="517141"/>
                  </a:lnTo>
                  <a:lnTo>
                    <a:pt x="60829" y="534671"/>
                  </a:lnTo>
                  <a:lnTo>
                    <a:pt x="45571" y="546491"/>
                  </a:lnTo>
                  <a:lnTo>
                    <a:pt x="26886" y="550825"/>
                  </a:lnTo>
                  <a:close/>
                </a:path>
              </a:pathLst>
            </a:custGeom>
            <a:solidFill>
              <a:srgbClr val="9799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328503" y="2915996"/>
              <a:ext cx="929005" cy="149225"/>
            </a:xfrm>
            <a:custGeom>
              <a:avLst/>
              <a:gdLst/>
              <a:ahLst/>
              <a:cxnLst/>
              <a:rect l="l" t="t" r="r" b="b"/>
              <a:pathLst>
                <a:path w="929004" h="149225">
                  <a:moveTo>
                    <a:pt x="928628" y="148871"/>
                  </a:moveTo>
                  <a:lnTo>
                    <a:pt x="0" y="148871"/>
                  </a:lnTo>
                  <a:lnTo>
                    <a:pt x="0" y="52185"/>
                  </a:lnTo>
                  <a:lnTo>
                    <a:pt x="4481" y="31872"/>
                  </a:lnTo>
                  <a:lnTo>
                    <a:pt x="16702" y="15284"/>
                  </a:lnTo>
                  <a:lnTo>
                    <a:pt x="34828" y="4101"/>
                  </a:lnTo>
                  <a:lnTo>
                    <a:pt x="57025" y="0"/>
                  </a:lnTo>
                  <a:lnTo>
                    <a:pt x="871603" y="0"/>
                  </a:lnTo>
                  <a:lnTo>
                    <a:pt x="893800" y="4101"/>
                  </a:lnTo>
                  <a:lnTo>
                    <a:pt x="911926" y="15284"/>
                  </a:lnTo>
                  <a:lnTo>
                    <a:pt x="924147" y="31872"/>
                  </a:lnTo>
                  <a:lnTo>
                    <a:pt x="928628" y="52185"/>
                  </a:lnTo>
                  <a:lnTo>
                    <a:pt x="928628" y="148871"/>
                  </a:lnTo>
                  <a:close/>
                </a:path>
              </a:pathLst>
            </a:custGeom>
            <a:solidFill>
              <a:srgbClr val="ED26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2256" y="2915996"/>
              <a:ext cx="74889" cy="1488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58019" y="3124415"/>
              <a:ext cx="299720" cy="45085"/>
            </a:xfrm>
            <a:custGeom>
              <a:avLst/>
              <a:gdLst/>
              <a:ahLst/>
              <a:cxnLst/>
              <a:rect l="l" t="t" r="r" b="b"/>
              <a:pathLst>
                <a:path w="299720" h="45085">
                  <a:moveTo>
                    <a:pt x="179730" y="0"/>
                  </a:moveTo>
                  <a:lnTo>
                    <a:pt x="0" y="0"/>
                  </a:lnTo>
                  <a:lnTo>
                    <a:pt x="0" y="44665"/>
                  </a:lnTo>
                  <a:lnTo>
                    <a:pt x="179730" y="44665"/>
                  </a:lnTo>
                  <a:lnTo>
                    <a:pt x="179730" y="0"/>
                  </a:lnTo>
                  <a:close/>
                </a:path>
                <a:path w="299720" h="45085">
                  <a:moveTo>
                    <a:pt x="299529" y="0"/>
                  </a:moveTo>
                  <a:lnTo>
                    <a:pt x="194691" y="0"/>
                  </a:lnTo>
                  <a:lnTo>
                    <a:pt x="194691" y="44665"/>
                  </a:lnTo>
                  <a:lnTo>
                    <a:pt x="299529" y="44665"/>
                  </a:lnTo>
                  <a:lnTo>
                    <a:pt x="299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58019" y="3183965"/>
              <a:ext cx="524510" cy="193675"/>
            </a:xfrm>
            <a:custGeom>
              <a:avLst/>
              <a:gdLst/>
              <a:ahLst/>
              <a:cxnLst/>
              <a:rect l="l" t="t" r="r" b="b"/>
              <a:pathLst>
                <a:path w="524510" h="193675">
                  <a:moveTo>
                    <a:pt x="89865" y="148869"/>
                  </a:moveTo>
                  <a:lnTo>
                    <a:pt x="0" y="148869"/>
                  </a:lnTo>
                  <a:lnTo>
                    <a:pt x="0" y="193522"/>
                  </a:lnTo>
                  <a:lnTo>
                    <a:pt x="89865" y="193522"/>
                  </a:lnTo>
                  <a:lnTo>
                    <a:pt x="89865" y="148869"/>
                  </a:lnTo>
                  <a:close/>
                </a:path>
                <a:path w="524510" h="193675">
                  <a:moveTo>
                    <a:pt x="89865" y="74422"/>
                  </a:moveTo>
                  <a:lnTo>
                    <a:pt x="0" y="74422"/>
                  </a:lnTo>
                  <a:lnTo>
                    <a:pt x="0" y="119087"/>
                  </a:lnTo>
                  <a:lnTo>
                    <a:pt x="89865" y="119087"/>
                  </a:lnTo>
                  <a:lnTo>
                    <a:pt x="89865" y="74422"/>
                  </a:lnTo>
                  <a:close/>
                </a:path>
                <a:path w="524510" h="193675">
                  <a:moveTo>
                    <a:pt x="89865" y="0"/>
                  </a:moveTo>
                  <a:lnTo>
                    <a:pt x="0" y="0"/>
                  </a:lnTo>
                  <a:lnTo>
                    <a:pt x="0" y="59550"/>
                  </a:lnTo>
                  <a:lnTo>
                    <a:pt x="89865" y="59550"/>
                  </a:lnTo>
                  <a:lnTo>
                    <a:pt x="89865" y="0"/>
                  </a:lnTo>
                  <a:close/>
                </a:path>
                <a:path w="524510" h="193675">
                  <a:moveTo>
                    <a:pt x="179743" y="148869"/>
                  </a:moveTo>
                  <a:lnTo>
                    <a:pt x="119824" y="148869"/>
                  </a:lnTo>
                  <a:lnTo>
                    <a:pt x="119824" y="193522"/>
                  </a:lnTo>
                  <a:lnTo>
                    <a:pt x="179743" y="193522"/>
                  </a:lnTo>
                  <a:lnTo>
                    <a:pt x="179743" y="148869"/>
                  </a:lnTo>
                  <a:close/>
                </a:path>
                <a:path w="524510" h="193675">
                  <a:moveTo>
                    <a:pt x="179743" y="74422"/>
                  </a:moveTo>
                  <a:lnTo>
                    <a:pt x="119824" y="74422"/>
                  </a:lnTo>
                  <a:lnTo>
                    <a:pt x="119824" y="119087"/>
                  </a:lnTo>
                  <a:lnTo>
                    <a:pt x="179743" y="119087"/>
                  </a:lnTo>
                  <a:lnTo>
                    <a:pt x="179743" y="74422"/>
                  </a:lnTo>
                  <a:close/>
                </a:path>
                <a:path w="524510" h="193675">
                  <a:moveTo>
                    <a:pt x="179743" y="0"/>
                  </a:moveTo>
                  <a:lnTo>
                    <a:pt x="119824" y="0"/>
                  </a:lnTo>
                  <a:lnTo>
                    <a:pt x="119824" y="59550"/>
                  </a:lnTo>
                  <a:lnTo>
                    <a:pt x="179743" y="59550"/>
                  </a:lnTo>
                  <a:lnTo>
                    <a:pt x="179743" y="0"/>
                  </a:lnTo>
                  <a:close/>
                </a:path>
                <a:path w="524510" h="193675">
                  <a:moveTo>
                    <a:pt x="254596" y="148869"/>
                  </a:moveTo>
                  <a:lnTo>
                    <a:pt x="194691" y="148869"/>
                  </a:lnTo>
                  <a:lnTo>
                    <a:pt x="194691" y="193522"/>
                  </a:lnTo>
                  <a:lnTo>
                    <a:pt x="254596" y="193522"/>
                  </a:lnTo>
                  <a:lnTo>
                    <a:pt x="254596" y="148869"/>
                  </a:lnTo>
                  <a:close/>
                </a:path>
                <a:path w="524510" h="193675">
                  <a:moveTo>
                    <a:pt x="254596" y="74422"/>
                  </a:moveTo>
                  <a:lnTo>
                    <a:pt x="194691" y="74422"/>
                  </a:lnTo>
                  <a:lnTo>
                    <a:pt x="194691" y="119087"/>
                  </a:lnTo>
                  <a:lnTo>
                    <a:pt x="254596" y="119087"/>
                  </a:lnTo>
                  <a:lnTo>
                    <a:pt x="254596" y="74422"/>
                  </a:lnTo>
                  <a:close/>
                </a:path>
                <a:path w="524510" h="193675">
                  <a:moveTo>
                    <a:pt x="254596" y="0"/>
                  </a:moveTo>
                  <a:lnTo>
                    <a:pt x="194691" y="0"/>
                  </a:lnTo>
                  <a:lnTo>
                    <a:pt x="194691" y="59550"/>
                  </a:lnTo>
                  <a:lnTo>
                    <a:pt x="254596" y="59550"/>
                  </a:lnTo>
                  <a:lnTo>
                    <a:pt x="254596" y="0"/>
                  </a:lnTo>
                  <a:close/>
                </a:path>
                <a:path w="524510" h="193675">
                  <a:moveTo>
                    <a:pt x="524217" y="170421"/>
                  </a:moveTo>
                  <a:lnTo>
                    <a:pt x="519404" y="163753"/>
                  </a:lnTo>
                  <a:lnTo>
                    <a:pt x="334340" y="163753"/>
                  </a:lnTo>
                  <a:lnTo>
                    <a:pt x="329514" y="170421"/>
                  </a:lnTo>
                  <a:lnTo>
                    <a:pt x="329514" y="186855"/>
                  </a:lnTo>
                  <a:lnTo>
                    <a:pt x="334340" y="193522"/>
                  </a:lnTo>
                  <a:lnTo>
                    <a:pt x="513448" y="193522"/>
                  </a:lnTo>
                  <a:lnTo>
                    <a:pt x="519404" y="193522"/>
                  </a:lnTo>
                  <a:lnTo>
                    <a:pt x="524217" y="186855"/>
                  </a:lnTo>
                  <a:lnTo>
                    <a:pt x="524217" y="170421"/>
                  </a:lnTo>
                  <a:close/>
                </a:path>
              </a:pathLst>
            </a:custGeom>
            <a:solidFill>
              <a:srgbClr val="2F2D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8633" y="3140558"/>
              <a:ext cx="89517" cy="11782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87536" y="3183948"/>
              <a:ext cx="194945" cy="149225"/>
            </a:xfrm>
            <a:custGeom>
              <a:avLst/>
              <a:gdLst/>
              <a:ahLst/>
              <a:cxnLst/>
              <a:rect l="l" t="t" r="r" b="b"/>
              <a:pathLst>
                <a:path w="194945" h="149225">
                  <a:moveTo>
                    <a:pt x="187437" y="148871"/>
                  </a:moveTo>
                  <a:lnTo>
                    <a:pt x="178458" y="148871"/>
                  </a:lnTo>
                  <a:lnTo>
                    <a:pt x="7275" y="148871"/>
                  </a:lnTo>
                  <a:lnTo>
                    <a:pt x="0" y="142582"/>
                  </a:lnTo>
                  <a:lnTo>
                    <a:pt x="0" y="6294"/>
                  </a:lnTo>
                  <a:lnTo>
                    <a:pt x="7275" y="0"/>
                  </a:lnTo>
                  <a:lnTo>
                    <a:pt x="187437" y="0"/>
                  </a:lnTo>
                  <a:lnTo>
                    <a:pt x="194712" y="6294"/>
                  </a:lnTo>
                  <a:lnTo>
                    <a:pt x="194712" y="142582"/>
                  </a:lnTo>
                  <a:lnTo>
                    <a:pt x="187437" y="148871"/>
                  </a:lnTo>
                  <a:close/>
                </a:path>
              </a:pathLst>
            </a:custGeom>
            <a:solidFill>
              <a:srgbClr val="F9B5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87536" y="3183948"/>
              <a:ext cx="194945" cy="149225"/>
            </a:xfrm>
            <a:custGeom>
              <a:avLst/>
              <a:gdLst/>
              <a:ahLst/>
              <a:cxnLst/>
              <a:rect l="l" t="t" r="r" b="b"/>
              <a:pathLst>
                <a:path w="194945" h="149225">
                  <a:moveTo>
                    <a:pt x="54634" y="33169"/>
                  </a:moveTo>
                  <a:lnTo>
                    <a:pt x="49623" y="33169"/>
                  </a:lnTo>
                  <a:lnTo>
                    <a:pt x="49623" y="0"/>
                  </a:lnTo>
                  <a:lnTo>
                    <a:pt x="54634" y="0"/>
                  </a:lnTo>
                  <a:lnTo>
                    <a:pt x="54634" y="33169"/>
                  </a:lnTo>
                  <a:close/>
                </a:path>
                <a:path w="194945" h="149225">
                  <a:moveTo>
                    <a:pt x="145089" y="33169"/>
                  </a:moveTo>
                  <a:lnTo>
                    <a:pt x="140078" y="33169"/>
                  </a:lnTo>
                  <a:lnTo>
                    <a:pt x="140078" y="0"/>
                  </a:lnTo>
                  <a:lnTo>
                    <a:pt x="145089" y="0"/>
                  </a:lnTo>
                  <a:lnTo>
                    <a:pt x="145089" y="33169"/>
                  </a:lnTo>
                  <a:close/>
                </a:path>
                <a:path w="194945" h="149225">
                  <a:moveTo>
                    <a:pt x="194712" y="37506"/>
                  </a:moveTo>
                  <a:lnTo>
                    <a:pt x="0" y="37506"/>
                  </a:lnTo>
                  <a:lnTo>
                    <a:pt x="0" y="33169"/>
                  </a:lnTo>
                  <a:lnTo>
                    <a:pt x="194712" y="33169"/>
                  </a:lnTo>
                  <a:lnTo>
                    <a:pt x="194712" y="37506"/>
                  </a:lnTo>
                  <a:close/>
                </a:path>
                <a:path w="194945" h="149225">
                  <a:moveTo>
                    <a:pt x="54634" y="111365"/>
                  </a:moveTo>
                  <a:lnTo>
                    <a:pt x="49623" y="111365"/>
                  </a:lnTo>
                  <a:lnTo>
                    <a:pt x="49623" y="76599"/>
                  </a:lnTo>
                  <a:lnTo>
                    <a:pt x="0" y="76599"/>
                  </a:lnTo>
                  <a:lnTo>
                    <a:pt x="0" y="72267"/>
                  </a:lnTo>
                  <a:lnTo>
                    <a:pt x="49623" y="72267"/>
                  </a:lnTo>
                  <a:lnTo>
                    <a:pt x="49623" y="37506"/>
                  </a:lnTo>
                  <a:lnTo>
                    <a:pt x="54634" y="37506"/>
                  </a:lnTo>
                  <a:lnTo>
                    <a:pt x="54634" y="111365"/>
                  </a:lnTo>
                  <a:close/>
                </a:path>
                <a:path w="194945" h="149225">
                  <a:moveTo>
                    <a:pt x="145089" y="111365"/>
                  </a:moveTo>
                  <a:lnTo>
                    <a:pt x="140078" y="111365"/>
                  </a:lnTo>
                  <a:lnTo>
                    <a:pt x="140078" y="37506"/>
                  </a:lnTo>
                  <a:lnTo>
                    <a:pt x="145089" y="37506"/>
                  </a:lnTo>
                  <a:lnTo>
                    <a:pt x="145089" y="72267"/>
                  </a:lnTo>
                  <a:lnTo>
                    <a:pt x="194712" y="72267"/>
                  </a:lnTo>
                  <a:lnTo>
                    <a:pt x="194712" y="76599"/>
                  </a:lnTo>
                  <a:lnTo>
                    <a:pt x="145089" y="76599"/>
                  </a:lnTo>
                  <a:lnTo>
                    <a:pt x="145089" y="111365"/>
                  </a:lnTo>
                  <a:close/>
                </a:path>
                <a:path w="194945" h="149225">
                  <a:moveTo>
                    <a:pt x="194712" y="115697"/>
                  </a:moveTo>
                  <a:lnTo>
                    <a:pt x="0" y="115697"/>
                  </a:lnTo>
                  <a:lnTo>
                    <a:pt x="0" y="111365"/>
                  </a:lnTo>
                  <a:lnTo>
                    <a:pt x="194712" y="111365"/>
                  </a:lnTo>
                  <a:lnTo>
                    <a:pt x="194712" y="115697"/>
                  </a:lnTo>
                  <a:close/>
                </a:path>
                <a:path w="194945" h="149225">
                  <a:moveTo>
                    <a:pt x="54634" y="148871"/>
                  </a:moveTo>
                  <a:lnTo>
                    <a:pt x="49623" y="148871"/>
                  </a:lnTo>
                  <a:lnTo>
                    <a:pt x="49623" y="115697"/>
                  </a:lnTo>
                  <a:lnTo>
                    <a:pt x="54634" y="115697"/>
                  </a:lnTo>
                  <a:lnTo>
                    <a:pt x="54634" y="148871"/>
                  </a:lnTo>
                  <a:close/>
                </a:path>
                <a:path w="194945" h="149225">
                  <a:moveTo>
                    <a:pt x="145089" y="148871"/>
                  </a:moveTo>
                  <a:lnTo>
                    <a:pt x="140078" y="148871"/>
                  </a:lnTo>
                  <a:lnTo>
                    <a:pt x="140078" y="115697"/>
                  </a:lnTo>
                  <a:lnTo>
                    <a:pt x="145089" y="115697"/>
                  </a:lnTo>
                  <a:lnTo>
                    <a:pt x="145089" y="148871"/>
                  </a:lnTo>
                  <a:close/>
                </a:path>
              </a:pathLst>
            </a:custGeom>
            <a:solidFill>
              <a:srgbClr val="2F2D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63277" y="2974669"/>
              <a:ext cx="659130" cy="64769"/>
            </a:xfrm>
            <a:custGeom>
              <a:avLst/>
              <a:gdLst/>
              <a:ahLst/>
              <a:cxnLst/>
              <a:rect l="l" t="t" r="r" b="b"/>
              <a:pathLst>
                <a:path w="659129" h="64769">
                  <a:moveTo>
                    <a:pt x="119824" y="15760"/>
                  </a:moveTo>
                  <a:lnTo>
                    <a:pt x="0" y="15760"/>
                  </a:lnTo>
                  <a:lnTo>
                    <a:pt x="0" y="30645"/>
                  </a:lnTo>
                  <a:lnTo>
                    <a:pt x="0" y="60413"/>
                  </a:lnTo>
                  <a:lnTo>
                    <a:pt x="119824" y="60413"/>
                  </a:lnTo>
                  <a:lnTo>
                    <a:pt x="119824" y="30645"/>
                  </a:lnTo>
                  <a:lnTo>
                    <a:pt x="119824" y="15760"/>
                  </a:lnTo>
                  <a:close/>
                </a:path>
                <a:path w="659129" h="64769">
                  <a:moveTo>
                    <a:pt x="162852" y="0"/>
                  </a:moveTo>
                  <a:lnTo>
                    <a:pt x="147218" y="0"/>
                  </a:lnTo>
                  <a:lnTo>
                    <a:pt x="147218" y="64655"/>
                  </a:lnTo>
                  <a:lnTo>
                    <a:pt x="162852" y="64655"/>
                  </a:lnTo>
                  <a:lnTo>
                    <a:pt x="162852" y="0"/>
                  </a:lnTo>
                  <a:close/>
                </a:path>
                <a:path w="659129" h="64769">
                  <a:moveTo>
                    <a:pt x="239674" y="30645"/>
                  </a:moveTo>
                  <a:lnTo>
                    <a:pt x="237159" y="18884"/>
                  </a:lnTo>
                  <a:lnTo>
                    <a:pt x="233553" y="13970"/>
                  </a:lnTo>
                  <a:lnTo>
                    <a:pt x="230238" y="9436"/>
                  </a:lnTo>
                  <a:lnTo>
                    <a:pt x="224790" y="6159"/>
                  </a:lnTo>
                  <a:lnTo>
                    <a:pt x="224790" y="20434"/>
                  </a:lnTo>
                  <a:lnTo>
                    <a:pt x="224790" y="40855"/>
                  </a:lnTo>
                  <a:lnTo>
                    <a:pt x="217449" y="47320"/>
                  </a:lnTo>
                  <a:lnTo>
                    <a:pt x="195224" y="47320"/>
                  </a:lnTo>
                  <a:lnTo>
                    <a:pt x="195224" y="13970"/>
                  </a:lnTo>
                  <a:lnTo>
                    <a:pt x="217449" y="13970"/>
                  </a:lnTo>
                  <a:lnTo>
                    <a:pt x="224790" y="20434"/>
                  </a:lnTo>
                  <a:lnTo>
                    <a:pt x="224790" y="6159"/>
                  </a:lnTo>
                  <a:lnTo>
                    <a:pt x="219811" y="3149"/>
                  </a:lnTo>
                  <a:lnTo>
                    <a:pt x="206819" y="876"/>
                  </a:lnTo>
                  <a:lnTo>
                    <a:pt x="179755" y="876"/>
                  </a:lnTo>
                  <a:lnTo>
                    <a:pt x="179755" y="60413"/>
                  </a:lnTo>
                  <a:lnTo>
                    <a:pt x="206819" y="60413"/>
                  </a:lnTo>
                  <a:lnTo>
                    <a:pt x="219811" y="58140"/>
                  </a:lnTo>
                  <a:lnTo>
                    <a:pt x="230238" y="51854"/>
                  </a:lnTo>
                  <a:lnTo>
                    <a:pt x="233553" y="47320"/>
                  </a:lnTo>
                  <a:lnTo>
                    <a:pt x="237159" y="42405"/>
                  </a:lnTo>
                  <a:lnTo>
                    <a:pt x="239674" y="30645"/>
                  </a:lnTo>
                  <a:close/>
                </a:path>
                <a:path w="659129" h="64769">
                  <a:moveTo>
                    <a:pt x="329539" y="14122"/>
                  </a:moveTo>
                  <a:lnTo>
                    <a:pt x="324599" y="8636"/>
                  </a:lnTo>
                  <a:lnTo>
                    <a:pt x="318236" y="4457"/>
                  </a:lnTo>
                  <a:lnTo>
                    <a:pt x="310756" y="1803"/>
                  </a:lnTo>
                  <a:lnTo>
                    <a:pt x="302463" y="876"/>
                  </a:lnTo>
                  <a:lnTo>
                    <a:pt x="289306" y="3149"/>
                  </a:lnTo>
                  <a:lnTo>
                    <a:pt x="278904" y="9436"/>
                  </a:lnTo>
                  <a:lnTo>
                    <a:pt x="272072" y="18884"/>
                  </a:lnTo>
                  <a:lnTo>
                    <a:pt x="269621" y="30645"/>
                  </a:lnTo>
                  <a:lnTo>
                    <a:pt x="272072" y="42405"/>
                  </a:lnTo>
                  <a:lnTo>
                    <a:pt x="278904" y="51854"/>
                  </a:lnTo>
                  <a:lnTo>
                    <a:pt x="289306" y="58140"/>
                  </a:lnTo>
                  <a:lnTo>
                    <a:pt x="302463" y="60413"/>
                  </a:lnTo>
                  <a:lnTo>
                    <a:pt x="310807" y="59486"/>
                  </a:lnTo>
                  <a:lnTo>
                    <a:pt x="318300" y="56832"/>
                  </a:lnTo>
                  <a:lnTo>
                    <a:pt x="324650" y="52654"/>
                  </a:lnTo>
                  <a:lnTo>
                    <a:pt x="329539" y="47167"/>
                  </a:lnTo>
                  <a:lnTo>
                    <a:pt x="317080" y="40627"/>
                  </a:lnTo>
                  <a:lnTo>
                    <a:pt x="314375" y="45046"/>
                  </a:lnTo>
                  <a:lnTo>
                    <a:pt x="308876" y="47663"/>
                  </a:lnTo>
                  <a:lnTo>
                    <a:pt x="291274" y="47663"/>
                  </a:lnTo>
                  <a:lnTo>
                    <a:pt x="284060" y="40868"/>
                  </a:lnTo>
                  <a:lnTo>
                    <a:pt x="284060" y="20421"/>
                  </a:lnTo>
                  <a:lnTo>
                    <a:pt x="291274" y="13627"/>
                  </a:lnTo>
                  <a:lnTo>
                    <a:pt x="308876" y="13627"/>
                  </a:lnTo>
                  <a:lnTo>
                    <a:pt x="314286" y="16243"/>
                  </a:lnTo>
                  <a:lnTo>
                    <a:pt x="317080" y="20662"/>
                  </a:lnTo>
                  <a:lnTo>
                    <a:pt x="329539" y="14122"/>
                  </a:lnTo>
                  <a:close/>
                </a:path>
                <a:path w="659129" h="64769">
                  <a:moveTo>
                    <a:pt x="389458" y="60413"/>
                  </a:moveTo>
                  <a:lnTo>
                    <a:pt x="386168" y="51066"/>
                  </a:lnTo>
                  <a:lnTo>
                    <a:pt x="381673" y="38303"/>
                  </a:lnTo>
                  <a:lnTo>
                    <a:pt x="373976" y="16446"/>
                  </a:lnTo>
                  <a:lnTo>
                    <a:pt x="368490" y="876"/>
                  </a:lnTo>
                  <a:lnTo>
                    <a:pt x="366737" y="876"/>
                  </a:lnTo>
                  <a:lnTo>
                    <a:pt x="366737" y="38303"/>
                  </a:lnTo>
                  <a:lnTo>
                    <a:pt x="352285" y="38303"/>
                  </a:lnTo>
                  <a:lnTo>
                    <a:pt x="359498" y="16446"/>
                  </a:lnTo>
                  <a:lnTo>
                    <a:pt x="366737" y="38303"/>
                  </a:lnTo>
                  <a:lnTo>
                    <a:pt x="366737" y="876"/>
                  </a:lnTo>
                  <a:lnTo>
                    <a:pt x="350520" y="876"/>
                  </a:lnTo>
                  <a:lnTo>
                    <a:pt x="329552" y="60413"/>
                  </a:lnTo>
                  <a:lnTo>
                    <a:pt x="344970" y="60413"/>
                  </a:lnTo>
                  <a:lnTo>
                    <a:pt x="348056" y="51066"/>
                  </a:lnTo>
                  <a:lnTo>
                    <a:pt x="370954" y="51066"/>
                  </a:lnTo>
                  <a:lnTo>
                    <a:pt x="374040" y="60413"/>
                  </a:lnTo>
                  <a:lnTo>
                    <a:pt x="389458" y="60413"/>
                  </a:lnTo>
                  <a:close/>
                </a:path>
                <a:path w="659129" h="64769">
                  <a:moveTo>
                    <a:pt x="449364" y="60413"/>
                  </a:moveTo>
                  <a:lnTo>
                    <a:pt x="438264" y="40855"/>
                  </a:lnTo>
                  <a:lnTo>
                    <a:pt x="436956" y="38557"/>
                  </a:lnTo>
                  <a:lnTo>
                    <a:pt x="443369" y="35242"/>
                  </a:lnTo>
                  <a:lnTo>
                    <a:pt x="447471" y="28943"/>
                  </a:lnTo>
                  <a:lnTo>
                    <a:pt x="447687" y="28600"/>
                  </a:lnTo>
                  <a:lnTo>
                    <a:pt x="447687" y="21285"/>
                  </a:lnTo>
                  <a:lnTo>
                    <a:pt x="434378" y="2235"/>
                  </a:lnTo>
                  <a:lnTo>
                    <a:pt x="434378" y="16954"/>
                  </a:lnTo>
                  <a:lnTo>
                    <a:pt x="434378" y="25628"/>
                  </a:lnTo>
                  <a:lnTo>
                    <a:pt x="431380" y="28943"/>
                  </a:lnTo>
                  <a:lnTo>
                    <a:pt x="417741" y="28943"/>
                  </a:lnTo>
                  <a:lnTo>
                    <a:pt x="417741" y="13627"/>
                  </a:lnTo>
                  <a:lnTo>
                    <a:pt x="431380" y="13627"/>
                  </a:lnTo>
                  <a:lnTo>
                    <a:pt x="434378" y="16954"/>
                  </a:lnTo>
                  <a:lnTo>
                    <a:pt x="434378" y="2235"/>
                  </a:lnTo>
                  <a:lnTo>
                    <a:pt x="427723" y="876"/>
                  </a:lnTo>
                  <a:lnTo>
                    <a:pt x="404418" y="876"/>
                  </a:lnTo>
                  <a:lnTo>
                    <a:pt x="404418" y="60413"/>
                  </a:lnTo>
                  <a:lnTo>
                    <a:pt x="417741" y="60413"/>
                  </a:lnTo>
                  <a:lnTo>
                    <a:pt x="417741" y="40855"/>
                  </a:lnTo>
                  <a:lnTo>
                    <a:pt x="424053" y="40855"/>
                  </a:lnTo>
                  <a:lnTo>
                    <a:pt x="435038" y="60413"/>
                  </a:lnTo>
                  <a:lnTo>
                    <a:pt x="449364" y="60413"/>
                  </a:lnTo>
                  <a:close/>
                </a:path>
                <a:path w="659129" h="64769">
                  <a:moveTo>
                    <a:pt x="524230" y="30645"/>
                  </a:moveTo>
                  <a:lnTo>
                    <a:pt x="521728" y="18884"/>
                  </a:lnTo>
                  <a:lnTo>
                    <a:pt x="518121" y="13970"/>
                  </a:lnTo>
                  <a:lnTo>
                    <a:pt x="514807" y="9436"/>
                  </a:lnTo>
                  <a:lnTo>
                    <a:pt x="509358" y="6159"/>
                  </a:lnTo>
                  <a:lnTo>
                    <a:pt x="509358" y="20434"/>
                  </a:lnTo>
                  <a:lnTo>
                    <a:pt x="509358" y="40855"/>
                  </a:lnTo>
                  <a:lnTo>
                    <a:pt x="502005" y="47320"/>
                  </a:lnTo>
                  <a:lnTo>
                    <a:pt x="479780" y="47320"/>
                  </a:lnTo>
                  <a:lnTo>
                    <a:pt x="479780" y="13970"/>
                  </a:lnTo>
                  <a:lnTo>
                    <a:pt x="502005" y="13970"/>
                  </a:lnTo>
                  <a:lnTo>
                    <a:pt x="509358" y="20434"/>
                  </a:lnTo>
                  <a:lnTo>
                    <a:pt x="509358" y="6159"/>
                  </a:lnTo>
                  <a:lnTo>
                    <a:pt x="504380" y="3149"/>
                  </a:lnTo>
                  <a:lnTo>
                    <a:pt x="491375" y="876"/>
                  </a:lnTo>
                  <a:lnTo>
                    <a:pt x="464324" y="876"/>
                  </a:lnTo>
                  <a:lnTo>
                    <a:pt x="464324" y="60413"/>
                  </a:lnTo>
                  <a:lnTo>
                    <a:pt x="491375" y="60413"/>
                  </a:lnTo>
                  <a:lnTo>
                    <a:pt x="504380" y="58140"/>
                  </a:lnTo>
                  <a:lnTo>
                    <a:pt x="514807" y="51854"/>
                  </a:lnTo>
                  <a:lnTo>
                    <a:pt x="518121" y="47320"/>
                  </a:lnTo>
                  <a:lnTo>
                    <a:pt x="521728" y="42405"/>
                  </a:lnTo>
                  <a:lnTo>
                    <a:pt x="524230" y="30645"/>
                  </a:lnTo>
                  <a:close/>
                </a:path>
                <a:path w="659129" h="64769">
                  <a:moveTo>
                    <a:pt x="659053" y="15760"/>
                  </a:moveTo>
                  <a:lnTo>
                    <a:pt x="539229" y="15760"/>
                  </a:lnTo>
                  <a:lnTo>
                    <a:pt x="539229" y="30645"/>
                  </a:lnTo>
                  <a:lnTo>
                    <a:pt x="539229" y="60413"/>
                  </a:lnTo>
                  <a:lnTo>
                    <a:pt x="659053" y="60413"/>
                  </a:lnTo>
                  <a:lnTo>
                    <a:pt x="659053" y="30645"/>
                  </a:lnTo>
                  <a:lnTo>
                    <a:pt x="659053" y="15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436313" y="3349612"/>
            <a:ext cx="6788150" cy="4927600"/>
            <a:chOff x="436313" y="3349612"/>
            <a:chExt cx="6788150" cy="4927600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313" y="4702903"/>
              <a:ext cx="2159102" cy="249458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3759" y="3349612"/>
              <a:ext cx="5730120" cy="492737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3711" y="3478184"/>
              <a:ext cx="709144" cy="7146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3205" y="3840819"/>
              <a:ext cx="166984" cy="16827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828543" y="3867608"/>
              <a:ext cx="115570" cy="114935"/>
            </a:xfrm>
            <a:custGeom>
              <a:avLst/>
              <a:gdLst/>
              <a:ahLst/>
              <a:cxnLst/>
              <a:rect l="l" t="t" r="r" b="b"/>
              <a:pathLst>
                <a:path w="115570" h="114935">
                  <a:moveTo>
                    <a:pt x="57598" y="114498"/>
                  </a:moveTo>
                  <a:lnTo>
                    <a:pt x="35178" y="109998"/>
                  </a:lnTo>
                  <a:lnTo>
                    <a:pt x="16870" y="97728"/>
                  </a:lnTo>
                  <a:lnTo>
                    <a:pt x="4526" y="79531"/>
                  </a:lnTo>
                  <a:lnTo>
                    <a:pt x="0" y="57248"/>
                  </a:lnTo>
                  <a:lnTo>
                    <a:pt x="4526" y="34964"/>
                  </a:lnTo>
                  <a:lnTo>
                    <a:pt x="16870" y="16767"/>
                  </a:lnTo>
                  <a:lnTo>
                    <a:pt x="35178" y="4498"/>
                  </a:lnTo>
                  <a:lnTo>
                    <a:pt x="57598" y="0"/>
                  </a:lnTo>
                  <a:lnTo>
                    <a:pt x="80018" y="4498"/>
                  </a:lnTo>
                  <a:lnTo>
                    <a:pt x="98324" y="16767"/>
                  </a:lnTo>
                  <a:lnTo>
                    <a:pt x="110667" y="34964"/>
                  </a:lnTo>
                  <a:lnTo>
                    <a:pt x="115192" y="57248"/>
                  </a:lnTo>
                  <a:lnTo>
                    <a:pt x="110667" y="79531"/>
                  </a:lnTo>
                  <a:lnTo>
                    <a:pt x="98324" y="97728"/>
                  </a:lnTo>
                  <a:lnTo>
                    <a:pt x="80018" y="109998"/>
                  </a:lnTo>
                  <a:lnTo>
                    <a:pt x="57598" y="114498"/>
                  </a:lnTo>
                  <a:close/>
                </a:path>
              </a:pathLst>
            </a:custGeom>
            <a:solidFill>
              <a:srgbClr val="EDF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37742" y="3876772"/>
              <a:ext cx="96755" cy="9616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54090" y="3894607"/>
              <a:ext cx="63500" cy="74295"/>
            </a:xfrm>
            <a:custGeom>
              <a:avLst/>
              <a:gdLst/>
              <a:ahLst/>
              <a:cxnLst/>
              <a:rect l="l" t="t" r="r" b="b"/>
              <a:pathLst>
                <a:path w="63500" h="74295">
                  <a:moveTo>
                    <a:pt x="7137" y="54521"/>
                  </a:moveTo>
                  <a:lnTo>
                    <a:pt x="5537" y="52920"/>
                  </a:lnTo>
                  <a:lnTo>
                    <a:pt x="1600" y="52920"/>
                  </a:lnTo>
                  <a:lnTo>
                    <a:pt x="0" y="54521"/>
                  </a:lnTo>
                  <a:lnTo>
                    <a:pt x="0" y="58445"/>
                  </a:lnTo>
                  <a:lnTo>
                    <a:pt x="1600" y="60032"/>
                  </a:lnTo>
                  <a:lnTo>
                    <a:pt x="5537" y="60032"/>
                  </a:lnTo>
                  <a:lnTo>
                    <a:pt x="7137" y="58445"/>
                  </a:lnTo>
                  <a:lnTo>
                    <a:pt x="7137" y="56476"/>
                  </a:lnTo>
                  <a:lnTo>
                    <a:pt x="7137" y="54521"/>
                  </a:lnTo>
                  <a:close/>
                </a:path>
                <a:path w="63500" h="74295">
                  <a:moveTo>
                    <a:pt x="32004" y="63207"/>
                  </a:moveTo>
                  <a:lnTo>
                    <a:pt x="28803" y="60020"/>
                  </a:lnTo>
                  <a:lnTo>
                    <a:pt x="20904" y="60020"/>
                  </a:lnTo>
                  <a:lnTo>
                    <a:pt x="17703" y="63207"/>
                  </a:lnTo>
                  <a:lnTo>
                    <a:pt x="17703" y="71056"/>
                  </a:lnTo>
                  <a:lnTo>
                    <a:pt x="20904" y="74231"/>
                  </a:lnTo>
                  <a:lnTo>
                    <a:pt x="28803" y="74231"/>
                  </a:lnTo>
                  <a:lnTo>
                    <a:pt x="32004" y="71056"/>
                  </a:lnTo>
                  <a:lnTo>
                    <a:pt x="32004" y="67132"/>
                  </a:lnTo>
                  <a:lnTo>
                    <a:pt x="32004" y="63207"/>
                  </a:lnTo>
                  <a:close/>
                </a:path>
                <a:path w="63500" h="74295">
                  <a:moveTo>
                    <a:pt x="63030" y="7975"/>
                  </a:moveTo>
                  <a:lnTo>
                    <a:pt x="55016" y="0"/>
                  </a:lnTo>
                  <a:lnTo>
                    <a:pt x="35217" y="0"/>
                  </a:lnTo>
                  <a:lnTo>
                    <a:pt x="27190" y="7975"/>
                  </a:lnTo>
                  <a:lnTo>
                    <a:pt x="27190" y="27647"/>
                  </a:lnTo>
                  <a:lnTo>
                    <a:pt x="35217" y="35623"/>
                  </a:lnTo>
                  <a:lnTo>
                    <a:pt x="55016" y="35623"/>
                  </a:lnTo>
                  <a:lnTo>
                    <a:pt x="63030" y="27647"/>
                  </a:lnTo>
                  <a:lnTo>
                    <a:pt x="63030" y="17805"/>
                  </a:lnTo>
                  <a:lnTo>
                    <a:pt x="63030" y="7975"/>
                  </a:lnTo>
                  <a:close/>
                </a:path>
              </a:pathLst>
            </a:custGeom>
            <a:solidFill>
              <a:srgbClr val="EDF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18178" y="3840813"/>
              <a:ext cx="169296" cy="16827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045311" y="3867608"/>
              <a:ext cx="115570" cy="114935"/>
            </a:xfrm>
            <a:custGeom>
              <a:avLst/>
              <a:gdLst/>
              <a:ahLst/>
              <a:cxnLst/>
              <a:rect l="l" t="t" r="r" b="b"/>
              <a:pathLst>
                <a:path w="115570" h="114935">
                  <a:moveTo>
                    <a:pt x="57598" y="114498"/>
                  </a:moveTo>
                  <a:lnTo>
                    <a:pt x="35178" y="109998"/>
                  </a:lnTo>
                  <a:lnTo>
                    <a:pt x="16870" y="97728"/>
                  </a:lnTo>
                  <a:lnTo>
                    <a:pt x="4526" y="79531"/>
                  </a:lnTo>
                  <a:lnTo>
                    <a:pt x="0" y="57248"/>
                  </a:lnTo>
                  <a:lnTo>
                    <a:pt x="4526" y="34964"/>
                  </a:lnTo>
                  <a:lnTo>
                    <a:pt x="16870" y="16767"/>
                  </a:lnTo>
                  <a:lnTo>
                    <a:pt x="35178" y="4498"/>
                  </a:lnTo>
                  <a:lnTo>
                    <a:pt x="57598" y="0"/>
                  </a:lnTo>
                  <a:lnTo>
                    <a:pt x="80018" y="4498"/>
                  </a:lnTo>
                  <a:lnTo>
                    <a:pt x="98327" y="16767"/>
                  </a:lnTo>
                  <a:lnTo>
                    <a:pt x="110671" y="34964"/>
                  </a:lnTo>
                  <a:lnTo>
                    <a:pt x="115197" y="57248"/>
                  </a:lnTo>
                  <a:lnTo>
                    <a:pt x="110671" y="79531"/>
                  </a:lnTo>
                  <a:lnTo>
                    <a:pt x="98327" y="97728"/>
                  </a:lnTo>
                  <a:lnTo>
                    <a:pt x="80018" y="109998"/>
                  </a:lnTo>
                  <a:lnTo>
                    <a:pt x="57598" y="114498"/>
                  </a:lnTo>
                  <a:close/>
                </a:path>
              </a:pathLst>
            </a:custGeom>
            <a:solidFill>
              <a:srgbClr val="EDF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4501" y="3876790"/>
              <a:ext cx="96760" cy="9616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70879" y="3894607"/>
              <a:ext cx="63500" cy="74295"/>
            </a:xfrm>
            <a:custGeom>
              <a:avLst/>
              <a:gdLst/>
              <a:ahLst/>
              <a:cxnLst/>
              <a:rect l="l" t="t" r="r" b="b"/>
              <a:pathLst>
                <a:path w="63500" h="74295">
                  <a:moveTo>
                    <a:pt x="7137" y="54521"/>
                  </a:moveTo>
                  <a:lnTo>
                    <a:pt x="5537" y="52920"/>
                  </a:lnTo>
                  <a:lnTo>
                    <a:pt x="1600" y="52920"/>
                  </a:lnTo>
                  <a:lnTo>
                    <a:pt x="0" y="54521"/>
                  </a:lnTo>
                  <a:lnTo>
                    <a:pt x="0" y="58445"/>
                  </a:lnTo>
                  <a:lnTo>
                    <a:pt x="1600" y="60032"/>
                  </a:lnTo>
                  <a:lnTo>
                    <a:pt x="5537" y="60032"/>
                  </a:lnTo>
                  <a:lnTo>
                    <a:pt x="7137" y="58445"/>
                  </a:lnTo>
                  <a:lnTo>
                    <a:pt x="7137" y="56476"/>
                  </a:lnTo>
                  <a:lnTo>
                    <a:pt x="7137" y="54521"/>
                  </a:lnTo>
                  <a:close/>
                </a:path>
                <a:path w="63500" h="74295">
                  <a:moveTo>
                    <a:pt x="32016" y="63207"/>
                  </a:moveTo>
                  <a:lnTo>
                    <a:pt x="28816" y="60020"/>
                  </a:lnTo>
                  <a:lnTo>
                    <a:pt x="20916" y="60020"/>
                  </a:lnTo>
                  <a:lnTo>
                    <a:pt x="17716" y="63207"/>
                  </a:lnTo>
                  <a:lnTo>
                    <a:pt x="17716" y="71056"/>
                  </a:lnTo>
                  <a:lnTo>
                    <a:pt x="20916" y="74231"/>
                  </a:lnTo>
                  <a:lnTo>
                    <a:pt x="28816" y="74231"/>
                  </a:lnTo>
                  <a:lnTo>
                    <a:pt x="32016" y="71056"/>
                  </a:lnTo>
                  <a:lnTo>
                    <a:pt x="32016" y="67132"/>
                  </a:lnTo>
                  <a:lnTo>
                    <a:pt x="32016" y="63207"/>
                  </a:lnTo>
                  <a:close/>
                </a:path>
                <a:path w="63500" h="74295">
                  <a:moveTo>
                    <a:pt x="63030" y="7975"/>
                  </a:moveTo>
                  <a:lnTo>
                    <a:pt x="55003" y="0"/>
                  </a:lnTo>
                  <a:lnTo>
                    <a:pt x="35204" y="0"/>
                  </a:lnTo>
                  <a:lnTo>
                    <a:pt x="27190" y="7975"/>
                  </a:lnTo>
                  <a:lnTo>
                    <a:pt x="27190" y="27647"/>
                  </a:lnTo>
                  <a:lnTo>
                    <a:pt x="35204" y="35623"/>
                  </a:lnTo>
                  <a:lnTo>
                    <a:pt x="55003" y="35623"/>
                  </a:lnTo>
                  <a:lnTo>
                    <a:pt x="63030" y="27647"/>
                  </a:lnTo>
                  <a:lnTo>
                    <a:pt x="63030" y="17805"/>
                  </a:lnTo>
                  <a:lnTo>
                    <a:pt x="63030" y="7975"/>
                  </a:lnTo>
                  <a:close/>
                </a:path>
              </a:pathLst>
            </a:custGeom>
            <a:solidFill>
              <a:srgbClr val="EDF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69282" y="3439500"/>
              <a:ext cx="58033" cy="5768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000737" y="344828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3735" y="17586"/>
                  </a:moveTo>
                  <a:lnTo>
                    <a:pt x="3966" y="17586"/>
                  </a:lnTo>
                  <a:lnTo>
                    <a:pt x="0" y="13648"/>
                  </a:lnTo>
                  <a:lnTo>
                    <a:pt x="0" y="3934"/>
                  </a:lnTo>
                  <a:lnTo>
                    <a:pt x="3966" y="1"/>
                  </a:lnTo>
                  <a:lnTo>
                    <a:pt x="13735" y="1"/>
                  </a:lnTo>
                  <a:lnTo>
                    <a:pt x="17692" y="3934"/>
                  </a:lnTo>
                  <a:lnTo>
                    <a:pt x="17692" y="8791"/>
                  </a:lnTo>
                  <a:lnTo>
                    <a:pt x="17692" y="13648"/>
                  </a:lnTo>
                  <a:lnTo>
                    <a:pt x="13735" y="17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69921" y="3702017"/>
              <a:ext cx="78207" cy="7825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002363" y="3612387"/>
              <a:ext cx="244475" cy="323850"/>
            </a:xfrm>
            <a:custGeom>
              <a:avLst/>
              <a:gdLst/>
              <a:ahLst/>
              <a:cxnLst/>
              <a:rect l="l" t="t" r="r" b="b"/>
              <a:pathLst>
                <a:path w="244475" h="323850">
                  <a:moveTo>
                    <a:pt x="90893" y="20472"/>
                  </a:moveTo>
                  <a:lnTo>
                    <a:pt x="86982" y="9918"/>
                  </a:lnTo>
                  <a:lnTo>
                    <a:pt x="83693" y="6489"/>
                  </a:lnTo>
                  <a:lnTo>
                    <a:pt x="75717" y="1968"/>
                  </a:lnTo>
                  <a:lnTo>
                    <a:pt x="68618" y="901"/>
                  </a:lnTo>
                  <a:lnTo>
                    <a:pt x="63576" y="139"/>
                  </a:lnTo>
                  <a:lnTo>
                    <a:pt x="47104" y="0"/>
                  </a:lnTo>
                  <a:lnTo>
                    <a:pt x="2527" y="901"/>
                  </a:lnTo>
                  <a:lnTo>
                    <a:pt x="0" y="850"/>
                  </a:lnTo>
                  <a:lnTo>
                    <a:pt x="14325" y="1663"/>
                  </a:lnTo>
                  <a:lnTo>
                    <a:pt x="30949" y="2260"/>
                  </a:lnTo>
                  <a:lnTo>
                    <a:pt x="52730" y="2413"/>
                  </a:lnTo>
                  <a:lnTo>
                    <a:pt x="56984" y="2501"/>
                  </a:lnTo>
                  <a:lnTo>
                    <a:pt x="88569" y="26885"/>
                  </a:lnTo>
                  <a:lnTo>
                    <a:pt x="90144" y="26657"/>
                  </a:lnTo>
                  <a:lnTo>
                    <a:pt x="90893" y="20472"/>
                  </a:lnTo>
                  <a:close/>
                </a:path>
                <a:path w="244475" h="323850">
                  <a:moveTo>
                    <a:pt x="147408" y="70065"/>
                  </a:moveTo>
                  <a:lnTo>
                    <a:pt x="142887" y="65570"/>
                  </a:lnTo>
                  <a:lnTo>
                    <a:pt x="131749" y="65570"/>
                  </a:lnTo>
                  <a:lnTo>
                    <a:pt x="127228" y="70065"/>
                  </a:lnTo>
                  <a:lnTo>
                    <a:pt x="127228" y="81140"/>
                  </a:lnTo>
                  <a:lnTo>
                    <a:pt x="131749" y="85623"/>
                  </a:lnTo>
                  <a:lnTo>
                    <a:pt x="142887" y="85623"/>
                  </a:lnTo>
                  <a:lnTo>
                    <a:pt x="147408" y="81140"/>
                  </a:lnTo>
                  <a:lnTo>
                    <a:pt x="147408" y="75603"/>
                  </a:lnTo>
                  <a:lnTo>
                    <a:pt x="147408" y="70065"/>
                  </a:lnTo>
                  <a:close/>
                </a:path>
                <a:path w="244475" h="323850">
                  <a:moveTo>
                    <a:pt x="244322" y="323735"/>
                  </a:moveTo>
                  <a:lnTo>
                    <a:pt x="226656" y="283921"/>
                  </a:lnTo>
                  <a:lnTo>
                    <a:pt x="199872" y="252006"/>
                  </a:lnTo>
                  <a:lnTo>
                    <a:pt x="160820" y="225247"/>
                  </a:lnTo>
                  <a:lnTo>
                    <a:pt x="121666" y="213283"/>
                  </a:lnTo>
                  <a:lnTo>
                    <a:pt x="116941" y="213995"/>
                  </a:lnTo>
                  <a:lnTo>
                    <a:pt x="119824" y="217436"/>
                  </a:lnTo>
                  <a:lnTo>
                    <a:pt x="129006" y="223227"/>
                  </a:lnTo>
                  <a:lnTo>
                    <a:pt x="142417" y="231089"/>
                  </a:lnTo>
                  <a:lnTo>
                    <a:pt x="157988" y="240728"/>
                  </a:lnTo>
                  <a:lnTo>
                    <a:pt x="196557" y="270725"/>
                  </a:lnTo>
                  <a:lnTo>
                    <a:pt x="222643" y="297929"/>
                  </a:lnTo>
                  <a:lnTo>
                    <a:pt x="237985" y="317284"/>
                  </a:lnTo>
                  <a:lnTo>
                    <a:pt x="244322" y="323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91821" y="4182752"/>
              <a:ext cx="674774" cy="3875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4007" y="4042367"/>
              <a:ext cx="141409" cy="767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222657" y="4249457"/>
              <a:ext cx="38735" cy="125095"/>
            </a:xfrm>
            <a:custGeom>
              <a:avLst/>
              <a:gdLst/>
              <a:ahLst/>
              <a:cxnLst/>
              <a:rect l="l" t="t" r="r" b="b"/>
              <a:pathLst>
                <a:path w="38735" h="125095">
                  <a:moveTo>
                    <a:pt x="31470" y="117919"/>
                  </a:moveTo>
                  <a:lnTo>
                    <a:pt x="29540" y="116001"/>
                  </a:lnTo>
                  <a:lnTo>
                    <a:pt x="24765" y="116001"/>
                  </a:lnTo>
                  <a:lnTo>
                    <a:pt x="22821" y="117919"/>
                  </a:lnTo>
                  <a:lnTo>
                    <a:pt x="22821" y="122669"/>
                  </a:lnTo>
                  <a:lnTo>
                    <a:pt x="24765" y="124599"/>
                  </a:lnTo>
                  <a:lnTo>
                    <a:pt x="29540" y="124599"/>
                  </a:lnTo>
                  <a:lnTo>
                    <a:pt x="31470" y="122669"/>
                  </a:lnTo>
                  <a:lnTo>
                    <a:pt x="31470" y="120294"/>
                  </a:lnTo>
                  <a:lnTo>
                    <a:pt x="31470" y="117919"/>
                  </a:lnTo>
                  <a:close/>
                </a:path>
                <a:path w="38735" h="125095">
                  <a:moveTo>
                    <a:pt x="38455" y="72186"/>
                  </a:moveTo>
                  <a:lnTo>
                    <a:pt x="33401" y="30632"/>
                  </a:lnTo>
                  <a:lnTo>
                    <a:pt x="4597" y="0"/>
                  </a:lnTo>
                  <a:lnTo>
                    <a:pt x="1511" y="2844"/>
                  </a:lnTo>
                  <a:lnTo>
                    <a:pt x="0" y="7454"/>
                  </a:lnTo>
                  <a:lnTo>
                    <a:pt x="1739" y="15036"/>
                  </a:lnTo>
                  <a:lnTo>
                    <a:pt x="5461" y="26047"/>
                  </a:lnTo>
                  <a:lnTo>
                    <a:pt x="9893" y="40944"/>
                  </a:lnTo>
                  <a:lnTo>
                    <a:pt x="17183" y="78727"/>
                  </a:lnTo>
                  <a:lnTo>
                    <a:pt x="18072" y="97739"/>
                  </a:lnTo>
                  <a:lnTo>
                    <a:pt x="25730" y="104482"/>
                  </a:lnTo>
                  <a:lnTo>
                    <a:pt x="37477" y="83413"/>
                  </a:lnTo>
                  <a:lnTo>
                    <a:pt x="38455" y="721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82434" y="4583422"/>
              <a:ext cx="454446" cy="1854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083416" y="3452863"/>
              <a:ext cx="131445" cy="18415"/>
            </a:xfrm>
            <a:custGeom>
              <a:avLst/>
              <a:gdLst/>
              <a:ahLst/>
              <a:cxnLst/>
              <a:rect l="l" t="t" r="r" b="b"/>
              <a:pathLst>
                <a:path w="131445" h="18414">
                  <a:moveTo>
                    <a:pt x="81394" y="9194"/>
                  </a:moveTo>
                  <a:lnTo>
                    <a:pt x="78206" y="5613"/>
                  </a:lnTo>
                  <a:lnTo>
                    <a:pt x="69481" y="2692"/>
                  </a:lnTo>
                  <a:lnTo>
                    <a:pt x="56540" y="723"/>
                  </a:lnTo>
                  <a:lnTo>
                    <a:pt x="40703" y="0"/>
                  </a:lnTo>
                  <a:lnTo>
                    <a:pt x="24853" y="723"/>
                  </a:lnTo>
                  <a:lnTo>
                    <a:pt x="11925" y="2692"/>
                  </a:lnTo>
                  <a:lnTo>
                    <a:pt x="3200" y="5613"/>
                  </a:lnTo>
                  <a:lnTo>
                    <a:pt x="0" y="9194"/>
                  </a:lnTo>
                  <a:lnTo>
                    <a:pt x="3200" y="12776"/>
                  </a:lnTo>
                  <a:lnTo>
                    <a:pt x="11925" y="15697"/>
                  </a:lnTo>
                  <a:lnTo>
                    <a:pt x="24853" y="17665"/>
                  </a:lnTo>
                  <a:lnTo>
                    <a:pt x="40703" y="18389"/>
                  </a:lnTo>
                  <a:lnTo>
                    <a:pt x="56540" y="17665"/>
                  </a:lnTo>
                  <a:lnTo>
                    <a:pt x="69481" y="15697"/>
                  </a:lnTo>
                  <a:lnTo>
                    <a:pt x="78206" y="12776"/>
                  </a:lnTo>
                  <a:lnTo>
                    <a:pt x="81394" y="9194"/>
                  </a:lnTo>
                  <a:close/>
                </a:path>
                <a:path w="131445" h="18414">
                  <a:moveTo>
                    <a:pt x="131203" y="6451"/>
                  </a:moveTo>
                  <a:lnTo>
                    <a:pt x="126263" y="4229"/>
                  </a:lnTo>
                  <a:lnTo>
                    <a:pt x="114096" y="4229"/>
                  </a:lnTo>
                  <a:lnTo>
                    <a:pt x="109156" y="6451"/>
                  </a:lnTo>
                  <a:lnTo>
                    <a:pt x="109156" y="11950"/>
                  </a:lnTo>
                  <a:lnTo>
                    <a:pt x="114096" y="14185"/>
                  </a:lnTo>
                  <a:lnTo>
                    <a:pt x="126263" y="14185"/>
                  </a:lnTo>
                  <a:lnTo>
                    <a:pt x="131203" y="11950"/>
                  </a:lnTo>
                  <a:lnTo>
                    <a:pt x="131203" y="9194"/>
                  </a:lnTo>
                  <a:lnTo>
                    <a:pt x="131203" y="6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6" name="object 4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49117" y="1786307"/>
            <a:ext cx="2483383" cy="37499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926844" y="3094407"/>
            <a:ext cx="1697570" cy="83219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84320" y="6599607"/>
            <a:ext cx="1663729" cy="411658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12319000" y="7083356"/>
            <a:ext cx="145415" cy="351155"/>
          </a:xfrm>
          <a:custGeom>
            <a:avLst/>
            <a:gdLst/>
            <a:ahLst/>
            <a:cxnLst/>
            <a:rect l="l" t="t" r="r" b="b"/>
            <a:pathLst>
              <a:path w="145415" h="351154">
                <a:moveTo>
                  <a:pt x="145017" y="0"/>
                </a:moveTo>
                <a:lnTo>
                  <a:pt x="0" y="175348"/>
                </a:lnTo>
                <a:lnTo>
                  <a:pt x="145017" y="350696"/>
                </a:lnTo>
                <a:lnTo>
                  <a:pt x="145017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735177" y="6965607"/>
            <a:ext cx="1954253" cy="70898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613900" y="6756400"/>
            <a:ext cx="2373619" cy="2217630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12319000" y="8248532"/>
            <a:ext cx="145415" cy="329565"/>
          </a:xfrm>
          <a:custGeom>
            <a:avLst/>
            <a:gdLst/>
            <a:ahLst/>
            <a:cxnLst/>
            <a:rect l="l" t="t" r="r" b="b"/>
            <a:pathLst>
              <a:path w="145415" h="329565">
                <a:moveTo>
                  <a:pt x="145017" y="0"/>
                </a:moveTo>
                <a:lnTo>
                  <a:pt x="0" y="164546"/>
                </a:lnTo>
                <a:lnTo>
                  <a:pt x="145017" y="329092"/>
                </a:lnTo>
                <a:lnTo>
                  <a:pt x="145017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2735177" y="8109168"/>
            <a:ext cx="1954253" cy="694206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10071100" y="1752600"/>
            <a:ext cx="4864100" cy="965200"/>
            <a:chOff x="10071100" y="1752600"/>
            <a:chExt cx="4864100" cy="965200"/>
          </a:xfrm>
        </p:grpSpPr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60000" y="1816100"/>
              <a:ext cx="4775200" cy="9017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071100" y="1752600"/>
              <a:ext cx="4673600" cy="800100"/>
            </a:xfrm>
            <a:custGeom>
              <a:avLst/>
              <a:gdLst/>
              <a:ahLst/>
              <a:cxnLst/>
              <a:rect l="l" t="t" r="r" b="b"/>
              <a:pathLst>
                <a:path w="4673600" h="800100">
                  <a:moveTo>
                    <a:pt x="4673600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4673600" y="800100"/>
                  </a:lnTo>
                  <a:lnTo>
                    <a:pt x="4673600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94793" y="1948151"/>
              <a:ext cx="4236893" cy="316778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9613900" y="1536700"/>
            <a:ext cx="5588000" cy="4927600"/>
            <a:chOff x="9613900" y="1536700"/>
            <a:chExt cx="5588000" cy="4927600"/>
          </a:xfrm>
        </p:grpSpPr>
        <p:sp>
          <p:nvSpPr>
            <p:cNvPr id="59" name="object 59"/>
            <p:cNvSpPr/>
            <p:nvPr/>
          </p:nvSpPr>
          <p:spPr>
            <a:xfrm>
              <a:off x="9613900" y="1536699"/>
              <a:ext cx="5588000" cy="4927600"/>
            </a:xfrm>
            <a:custGeom>
              <a:avLst/>
              <a:gdLst/>
              <a:ahLst/>
              <a:cxnLst/>
              <a:rect l="l" t="t" r="r" b="b"/>
              <a:pathLst>
                <a:path w="5588000" h="4927600">
                  <a:moveTo>
                    <a:pt x="5588000" y="0"/>
                  </a:moveTo>
                  <a:lnTo>
                    <a:pt x="5562600" y="0"/>
                  </a:lnTo>
                  <a:lnTo>
                    <a:pt x="5562600" y="25400"/>
                  </a:lnTo>
                  <a:lnTo>
                    <a:pt x="5562600" y="4902200"/>
                  </a:lnTo>
                  <a:lnTo>
                    <a:pt x="25400" y="4902200"/>
                  </a:lnTo>
                  <a:lnTo>
                    <a:pt x="25400" y="25400"/>
                  </a:lnTo>
                  <a:lnTo>
                    <a:pt x="5562600" y="25400"/>
                  </a:lnTo>
                  <a:lnTo>
                    <a:pt x="5562600" y="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4927600"/>
                  </a:lnTo>
                  <a:lnTo>
                    <a:pt x="25400" y="4927600"/>
                  </a:lnTo>
                  <a:lnTo>
                    <a:pt x="5562600" y="4927600"/>
                  </a:lnTo>
                  <a:lnTo>
                    <a:pt x="5588000" y="4927600"/>
                  </a:lnTo>
                  <a:lnTo>
                    <a:pt x="55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83913" y="3160171"/>
              <a:ext cx="3187017" cy="31096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164642" y="3708535"/>
              <a:ext cx="3072554" cy="32515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63353" y="4889635"/>
              <a:ext cx="2685601" cy="32140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64642" y="4315871"/>
              <a:ext cx="3550998" cy="24694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167808" y="5435735"/>
              <a:ext cx="4838145" cy="257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75" y="657605"/>
            <a:ext cx="5920497" cy="6088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0100" y="2209800"/>
            <a:ext cx="8458200" cy="59817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3100" y="3162300"/>
            <a:ext cx="1879600" cy="546100"/>
            <a:chOff x="673100" y="3162300"/>
            <a:chExt cx="1879600" cy="5461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300" y="3225800"/>
              <a:ext cx="1803231" cy="4824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3100" y="3162300"/>
              <a:ext cx="1701800" cy="381000"/>
            </a:xfrm>
            <a:custGeom>
              <a:avLst/>
              <a:gdLst/>
              <a:ahLst/>
              <a:cxnLst/>
              <a:rect l="l" t="t" r="r" b="b"/>
              <a:pathLst>
                <a:path w="1701800" h="381000">
                  <a:moveTo>
                    <a:pt x="1701631" y="0"/>
                  </a:moveTo>
                  <a:lnTo>
                    <a:pt x="0" y="0"/>
                  </a:lnTo>
                  <a:lnTo>
                    <a:pt x="0" y="380870"/>
                  </a:lnTo>
                  <a:lnTo>
                    <a:pt x="1701631" y="380870"/>
                  </a:lnTo>
                  <a:lnTo>
                    <a:pt x="1701631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8034" y="3287191"/>
              <a:ext cx="1101090" cy="169545"/>
            </a:xfrm>
            <a:custGeom>
              <a:avLst/>
              <a:gdLst/>
              <a:ahLst/>
              <a:cxnLst/>
              <a:rect l="l" t="t" r="r" b="b"/>
              <a:pathLst>
                <a:path w="1101089" h="169545">
                  <a:moveTo>
                    <a:pt x="104486" y="2248"/>
                  </a:moveTo>
                  <a:lnTo>
                    <a:pt x="0" y="2248"/>
                  </a:lnTo>
                  <a:lnTo>
                    <a:pt x="0" y="166715"/>
                  </a:lnTo>
                  <a:lnTo>
                    <a:pt x="33364" y="166715"/>
                  </a:lnTo>
                  <a:lnTo>
                    <a:pt x="33364" y="98776"/>
                  </a:lnTo>
                  <a:lnTo>
                    <a:pt x="97551" y="98776"/>
                  </a:lnTo>
                  <a:lnTo>
                    <a:pt x="97551" y="70106"/>
                  </a:lnTo>
                  <a:lnTo>
                    <a:pt x="33364" y="70106"/>
                  </a:lnTo>
                  <a:lnTo>
                    <a:pt x="33364" y="30917"/>
                  </a:lnTo>
                  <a:lnTo>
                    <a:pt x="104486" y="30917"/>
                  </a:lnTo>
                  <a:lnTo>
                    <a:pt x="104486" y="2248"/>
                  </a:lnTo>
                  <a:close/>
                </a:path>
                <a:path w="1101089" h="169545">
                  <a:moveTo>
                    <a:pt x="233264" y="2248"/>
                  </a:moveTo>
                  <a:lnTo>
                    <a:pt x="126928" y="2248"/>
                  </a:lnTo>
                  <a:lnTo>
                    <a:pt x="126928" y="166715"/>
                  </a:lnTo>
                  <a:lnTo>
                    <a:pt x="233572" y="166715"/>
                  </a:lnTo>
                  <a:lnTo>
                    <a:pt x="233572" y="138045"/>
                  </a:lnTo>
                  <a:lnTo>
                    <a:pt x="160293" y="138045"/>
                  </a:lnTo>
                  <a:lnTo>
                    <a:pt x="160293" y="98776"/>
                  </a:lnTo>
                  <a:lnTo>
                    <a:pt x="227793" y="98776"/>
                  </a:lnTo>
                  <a:lnTo>
                    <a:pt x="227793" y="70106"/>
                  </a:lnTo>
                  <a:lnTo>
                    <a:pt x="160293" y="70106"/>
                  </a:lnTo>
                  <a:lnTo>
                    <a:pt x="160293" y="30917"/>
                  </a:lnTo>
                  <a:lnTo>
                    <a:pt x="233264" y="30917"/>
                  </a:lnTo>
                  <a:lnTo>
                    <a:pt x="233264" y="2248"/>
                  </a:lnTo>
                  <a:close/>
                </a:path>
                <a:path w="1101089" h="169545">
                  <a:moveTo>
                    <a:pt x="348714" y="2248"/>
                  </a:moveTo>
                  <a:lnTo>
                    <a:pt x="305716" y="2248"/>
                  </a:lnTo>
                  <a:lnTo>
                    <a:pt x="251237" y="166715"/>
                  </a:lnTo>
                  <a:lnTo>
                    <a:pt x="286993" y="166715"/>
                  </a:lnTo>
                  <a:lnTo>
                    <a:pt x="298699" y="129212"/>
                  </a:lnTo>
                  <a:lnTo>
                    <a:pt x="284754" y="129212"/>
                  </a:lnTo>
                  <a:lnTo>
                    <a:pt x="284754" y="102069"/>
                  </a:lnTo>
                  <a:lnTo>
                    <a:pt x="307172" y="102069"/>
                  </a:lnTo>
                  <a:lnTo>
                    <a:pt x="326598" y="39831"/>
                  </a:lnTo>
                  <a:lnTo>
                    <a:pt x="361145" y="39831"/>
                  </a:lnTo>
                  <a:lnTo>
                    <a:pt x="348714" y="2248"/>
                  </a:lnTo>
                  <a:close/>
                </a:path>
                <a:path w="1101089" h="169545">
                  <a:moveTo>
                    <a:pt x="361145" y="39831"/>
                  </a:moveTo>
                  <a:lnTo>
                    <a:pt x="327832" y="39831"/>
                  </a:lnTo>
                  <a:lnTo>
                    <a:pt x="367358" y="166715"/>
                  </a:lnTo>
                  <a:lnTo>
                    <a:pt x="403115" y="166715"/>
                  </a:lnTo>
                  <a:lnTo>
                    <a:pt x="390710" y="129212"/>
                  </a:lnTo>
                  <a:lnTo>
                    <a:pt x="369208" y="129212"/>
                  </a:lnTo>
                  <a:lnTo>
                    <a:pt x="369208" y="102069"/>
                  </a:lnTo>
                  <a:lnTo>
                    <a:pt x="381732" y="102069"/>
                  </a:lnTo>
                  <a:lnTo>
                    <a:pt x="361145" y="39831"/>
                  </a:lnTo>
                  <a:close/>
                </a:path>
                <a:path w="1101089" h="169545">
                  <a:moveTo>
                    <a:pt x="478106" y="30917"/>
                  </a:moveTo>
                  <a:lnTo>
                    <a:pt x="445124" y="30917"/>
                  </a:lnTo>
                  <a:lnTo>
                    <a:pt x="445124" y="166715"/>
                  </a:lnTo>
                  <a:lnTo>
                    <a:pt x="478106" y="166715"/>
                  </a:lnTo>
                  <a:lnTo>
                    <a:pt x="478106" y="30917"/>
                  </a:lnTo>
                  <a:close/>
                </a:path>
                <a:path w="1101089" h="169545">
                  <a:moveTo>
                    <a:pt x="307172" y="102069"/>
                  </a:moveTo>
                  <a:lnTo>
                    <a:pt x="284754" y="102069"/>
                  </a:lnTo>
                  <a:lnTo>
                    <a:pt x="284754" y="129212"/>
                  </a:lnTo>
                  <a:lnTo>
                    <a:pt x="298699" y="129212"/>
                  </a:lnTo>
                  <a:lnTo>
                    <a:pt x="307172" y="102069"/>
                  </a:lnTo>
                  <a:close/>
                </a:path>
                <a:path w="1101089" h="169545">
                  <a:moveTo>
                    <a:pt x="347220" y="102069"/>
                  </a:moveTo>
                  <a:lnTo>
                    <a:pt x="307172" y="102069"/>
                  </a:lnTo>
                  <a:lnTo>
                    <a:pt x="298699" y="129212"/>
                  </a:lnTo>
                  <a:lnTo>
                    <a:pt x="355675" y="129212"/>
                  </a:lnTo>
                  <a:lnTo>
                    <a:pt x="347220" y="102069"/>
                  </a:lnTo>
                  <a:close/>
                </a:path>
                <a:path w="1101089" h="169545">
                  <a:moveTo>
                    <a:pt x="381732" y="102069"/>
                  </a:moveTo>
                  <a:lnTo>
                    <a:pt x="369208" y="102069"/>
                  </a:lnTo>
                  <a:lnTo>
                    <a:pt x="369208" y="129212"/>
                  </a:lnTo>
                  <a:lnTo>
                    <a:pt x="390710" y="129212"/>
                  </a:lnTo>
                  <a:lnTo>
                    <a:pt x="381732" y="102069"/>
                  </a:lnTo>
                  <a:close/>
                </a:path>
                <a:path w="1101089" h="169545">
                  <a:moveTo>
                    <a:pt x="526420" y="2248"/>
                  </a:moveTo>
                  <a:lnTo>
                    <a:pt x="396811" y="2248"/>
                  </a:lnTo>
                  <a:lnTo>
                    <a:pt x="396811" y="30917"/>
                  </a:lnTo>
                  <a:lnTo>
                    <a:pt x="526420" y="30917"/>
                  </a:lnTo>
                  <a:lnTo>
                    <a:pt x="526420" y="2248"/>
                  </a:lnTo>
                  <a:close/>
                </a:path>
                <a:path w="1101089" h="169545">
                  <a:moveTo>
                    <a:pt x="581129" y="2248"/>
                  </a:moveTo>
                  <a:lnTo>
                    <a:pt x="547765" y="2248"/>
                  </a:lnTo>
                  <a:lnTo>
                    <a:pt x="547765" y="109055"/>
                  </a:lnTo>
                  <a:lnTo>
                    <a:pt x="560425" y="146909"/>
                  </a:lnTo>
                  <a:lnTo>
                    <a:pt x="594765" y="167177"/>
                  </a:lnTo>
                  <a:lnTo>
                    <a:pt x="613180" y="169044"/>
                  </a:lnTo>
                  <a:lnTo>
                    <a:pt x="622663" y="168577"/>
                  </a:lnTo>
                  <a:lnTo>
                    <a:pt x="660553" y="152541"/>
                  </a:lnTo>
                  <a:lnTo>
                    <a:pt x="671429" y="138447"/>
                  </a:lnTo>
                  <a:lnTo>
                    <a:pt x="606762" y="138447"/>
                  </a:lnTo>
                  <a:lnTo>
                    <a:pt x="601138" y="137055"/>
                  </a:lnTo>
                  <a:lnTo>
                    <a:pt x="581129" y="112347"/>
                  </a:lnTo>
                  <a:lnTo>
                    <a:pt x="581129" y="2248"/>
                  </a:lnTo>
                  <a:close/>
                </a:path>
                <a:path w="1101089" h="169545">
                  <a:moveTo>
                    <a:pt x="678602" y="2248"/>
                  </a:moveTo>
                  <a:lnTo>
                    <a:pt x="645237" y="2248"/>
                  </a:lnTo>
                  <a:lnTo>
                    <a:pt x="645237" y="112347"/>
                  </a:lnTo>
                  <a:lnTo>
                    <a:pt x="643901" y="117916"/>
                  </a:lnTo>
                  <a:lnTo>
                    <a:pt x="641229" y="122787"/>
                  </a:lnTo>
                  <a:lnTo>
                    <a:pt x="638614" y="127660"/>
                  </a:lnTo>
                  <a:lnTo>
                    <a:pt x="634885" y="131487"/>
                  </a:lnTo>
                  <a:lnTo>
                    <a:pt x="625280" y="137055"/>
                  </a:lnTo>
                  <a:lnTo>
                    <a:pt x="619656" y="138447"/>
                  </a:lnTo>
                  <a:lnTo>
                    <a:pt x="671429" y="138447"/>
                  </a:lnTo>
                  <a:lnTo>
                    <a:pt x="673965" y="133508"/>
                  </a:lnTo>
                  <a:lnTo>
                    <a:pt x="676541" y="125919"/>
                  </a:lnTo>
                  <a:lnTo>
                    <a:pt x="678087" y="117768"/>
                  </a:lnTo>
                  <a:lnTo>
                    <a:pt x="678602" y="109055"/>
                  </a:lnTo>
                  <a:lnTo>
                    <a:pt x="678602" y="2248"/>
                  </a:lnTo>
                  <a:close/>
                </a:path>
                <a:path w="1101089" h="169545">
                  <a:moveTo>
                    <a:pt x="768314" y="2248"/>
                  </a:moveTo>
                  <a:lnTo>
                    <a:pt x="706051" y="2248"/>
                  </a:lnTo>
                  <a:lnTo>
                    <a:pt x="706051" y="166715"/>
                  </a:lnTo>
                  <a:lnTo>
                    <a:pt x="739415" y="166715"/>
                  </a:lnTo>
                  <a:lnTo>
                    <a:pt x="739415" y="108413"/>
                  </a:lnTo>
                  <a:lnTo>
                    <a:pt x="725779" y="108413"/>
                  </a:lnTo>
                  <a:lnTo>
                    <a:pt x="725779" y="80466"/>
                  </a:lnTo>
                  <a:lnTo>
                    <a:pt x="739415" y="80466"/>
                  </a:lnTo>
                  <a:lnTo>
                    <a:pt x="739415" y="30676"/>
                  </a:lnTo>
                  <a:lnTo>
                    <a:pt x="819592" y="30676"/>
                  </a:lnTo>
                  <a:lnTo>
                    <a:pt x="784880" y="3914"/>
                  </a:lnTo>
                  <a:lnTo>
                    <a:pt x="776925" y="2664"/>
                  </a:lnTo>
                  <a:lnTo>
                    <a:pt x="768314" y="2248"/>
                  </a:lnTo>
                  <a:close/>
                </a:path>
                <a:path w="1101089" h="169545">
                  <a:moveTo>
                    <a:pt x="791275" y="91870"/>
                  </a:moveTo>
                  <a:lnTo>
                    <a:pt x="755289" y="91870"/>
                  </a:lnTo>
                  <a:lnTo>
                    <a:pt x="793662" y="166715"/>
                  </a:lnTo>
                  <a:lnTo>
                    <a:pt x="830498" y="166715"/>
                  </a:lnTo>
                  <a:lnTo>
                    <a:pt x="799944" y="108413"/>
                  </a:lnTo>
                  <a:lnTo>
                    <a:pt x="767464" y="108413"/>
                  </a:lnTo>
                  <a:lnTo>
                    <a:pt x="776222" y="108021"/>
                  </a:lnTo>
                  <a:lnTo>
                    <a:pt x="784304" y="106847"/>
                  </a:lnTo>
                  <a:lnTo>
                    <a:pt x="791710" y="104889"/>
                  </a:lnTo>
                  <a:lnTo>
                    <a:pt x="796975" y="102746"/>
                  </a:lnTo>
                  <a:lnTo>
                    <a:pt x="791275" y="91870"/>
                  </a:lnTo>
                  <a:close/>
                </a:path>
                <a:path w="1101089" h="169545">
                  <a:moveTo>
                    <a:pt x="739415" y="80466"/>
                  </a:moveTo>
                  <a:lnTo>
                    <a:pt x="725779" y="80466"/>
                  </a:lnTo>
                  <a:lnTo>
                    <a:pt x="725779" y="108413"/>
                  </a:lnTo>
                  <a:lnTo>
                    <a:pt x="739415" y="108413"/>
                  </a:lnTo>
                  <a:lnTo>
                    <a:pt x="739415" y="80466"/>
                  </a:lnTo>
                  <a:close/>
                </a:path>
                <a:path w="1101089" h="169545">
                  <a:moveTo>
                    <a:pt x="819592" y="30676"/>
                  </a:moveTo>
                  <a:lnTo>
                    <a:pt x="768337" y="30676"/>
                  </a:lnTo>
                  <a:lnTo>
                    <a:pt x="773653" y="31667"/>
                  </a:lnTo>
                  <a:lnTo>
                    <a:pt x="777868" y="33648"/>
                  </a:lnTo>
                  <a:lnTo>
                    <a:pt x="782133" y="35575"/>
                  </a:lnTo>
                  <a:lnTo>
                    <a:pt x="785291" y="38413"/>
                  </a:lnTo>
                  <a:lnTo>
                    <a:pt x="787346" y="42160"/>
                  </a:lnTo>
                  <a:lnTo>
                    <a:pt x="789453" y="45907"/>
                  </a:lnTo>
                  <a:lnTo>
                    <a:pt x="790504" y="50512"/>
                  </a:lnTo>
                  <a:lnTo>
                    <a:pt x="790504" y="61380"/>
                  </a:lnTo>
                  <a:lnTo>
                    <a:pt x="789453" y="65904"/>
                  </a:lnTo>
                  <a:lnTo>
                    <a:pt x="787346" y="69545"/>
                  </a:lnTo>
                  <a:lnTo>
                    <a:pt x="785291" y="73185"/>
                  </a:lnTo>
                  <a:lnTo>
                    <a:pt x="782156" y="75915"/>
                  </a:lnTo>
                  <a:lnTo>
                    <a:pt x="773733" y="79556"/>
                  </a:lnTo>
                  <a:lnTo>
                    <a:pt x="768440" y="80466"/>
                  </a:lnTo>
                  <a:lnTo>
                    <a:pt x="739415" y="80466"/>
                  </a:lnTo>
                  <a:lnTo>
                    <a:pt x="739415" y="108413"/>
                  </a:lnTo>
                  <a:lnTo>
                    <a:pt x="763771" y="108413"/>
                  </a:lnTo>
                  <a:lnTo>
                    <a:pt x="755289" y="91870"/>
                  </a:lnTo>
                  <a:lnTo>
                    <a:pt x="812268" y="91870"/>
                  </a:lnTo>
                  <a:lnTo>
                    <a:pt x="824874" y="55973"/>
                  </a:lnTo>
                  <a:lnTo>
                    <a:pt x="824454" y="48088"/>
                  </a:lnTo>
                  <a:lnTo>
                    <a:pt x="823196" y="40735"/>
                  </a:lnTo>
                  <a:lnTo>
                    <a:pt x="821101" y="33914"/>
                  </a:lnTo>
                  <a:lnTo>
                    <a:pt x="819592" y="30676"/>
                  </a:lnTo>
                  <a:close/>
                </a:path>
                <a:path w="1101089" h="169545">
                  <a:moveTo>
                    <a:pt x="796975" y="102746"/>
                  </a:moveTo>
                  <a:lnTo>
                    <a:pt x="791710" y="104889"/>
                  </a:lnTo>
                  <a:lnTo>
                    <a:pt x="784304" y="106847"/>
                  </a:lnTo>
                  <a:lnTo>
                    <a:pt x="776222" y="108021"/>
                  </a:lnTo>
                  <a:lnTo>
                    <a:pt x="767464" y="108413"/>
                  </a:lnTo>
                  <a:lnTo>
                    <a:pt x="799944" y="108413"/>
                  </a:lnTo>
                  <a:lnTo>
                    <a:pt x="796975" y="102746"/>
                  </a:lnTo>
                  <a:close/>
                </a:path>
                <a:path w="1101089" h="169545">
                  <a:moveTo>
                    <a:pt x="812268" y="91870"/>
                  </a:moveTo>
                  <a:lnTo>
                    <a:pt x="791275" y="91870"/>
                  </a:lnTo>
                  <a:lnTo>
                    <a:pt x="796975" y="102746"/>
                  </a:lnTo>
                  <a:lnTo>
                    <a:pt x="798441" y="102149"/>
                  </a:lnTo>
                  <a:lnTo>
                    <a:pt x="804494" y="98676"/>
                  </a:lnTo>
                  <a:lnTo>
                    <a:pt x="809786" y="94520"/>
                  </a:lnTo>
                  <a:lnTo>
                    <a:pt x="812268" y="91870"/>
                  </a:lnTo>
                  <a:close/>
                </a:path>
                <a:path w="1101089" h="169545">
                  <a:moveTo>
                    <a:pt x="954786" y="2248"/>
                  </a:moveTo>
                  <a:lnTo>
                    <a:pt x="848451" y="2248"/>
                  </a:lnTo>
                  <a:lnTo>
                    <a:pt x="848451" y="166715"/>
                  </a:lnTo>
                  <a:lnTo>
                    <a:pt x="955094" y="166715"/>
                  </a:lnTo>
                  <a:lnTo>
                    <a:pt x="955094" y="138045"/>
                  </a:lnTo>
                  <a:lnTo>
                    <a:pt x="881815" y="138045"/>
                  </a:lnTo>
                  <a:lnTo>
                    <a:pt x="881815" y="98776"/>
                  </a:lnTo>
                  <a:lnTo>
                    <a:pt x="949315" y="98776"/>
                  </a:lnTo>
                  <a:lnTo>
                    <a:pt x="949315" y="70106"/>
                  </a:lnTo>
                  <a:lnTo>
                    <a:pt x="881815" y="70106"/>
                  </a:lnTo>
                  <a:lnTo>
                    <a:pt x="881815" y="30917"/>
                  </a:lnTo>
                  <a:lnTo>
                    <a:pt x="954786" y="30917"/>
                  </a:lnTo>
                  <a:lnTo>
                    <a:pt x="954786" y="2248"/>
                  </a:lnTo>
                  <a:close/>
                </a:path>
                <a:path w="1101089" h="169545">
                  <a:moveTo>
                    <a:pt x="1008513" y="115078"/>
                  </a:moveTo>
                  <a:lnTo>
                    <a:pt x="976228" y="115078"/>
                  </a:lnTo>
                  <a:lnTo>
                    <a:pt x="976891" y="123617"/>
                  </a:lnTo>
                  <a:lnTo>
                    <a:pt x="999844" y="159523"/>
                  </a:lnTo>
                  <a:lnTo>
                    <a:pt x="1039799" y="169044"/>
                  </a:lnTo>
                  <a:lnTo>
                    <a:pt x="1049116" y="168662"/>
                  </a:lnTo>
                  <a:lnTo>
                    <a:pt x="1089633" y="151111"/>
                  </a:lnTo>
                  <a:lnTo>
                    <a:pt x="1096950" y="139893"/>
                  </a:lnTo>
                  <a:lnTo>
                    <a:pt x="1033660" y="139893"/>
                  </a:lnTo>
                  <a:lnTo>
                    <a:pt x="1028498" y="138983"/>
                  </a:lnTo>
                  <a:lnTo>
                    <a:pt x="1008873" y="120593"/>
                  </a:lnTo>
                  <a:lnTo>
                    <a:pt x="1008513" y="115078"/>
                  </a:lnTo>
                  <a:close/>
                </a:path>
                <a:path w="1101089" h="169545">
                  <a:moveTo>
                    <a:pt x="1040181" y="0"/>
                  </a:moveTo>
                  <a:lnTo>
                    <a:pt x="1002939" y="9702"/>
                  </a:lnTo>
                  <a:lnTo>
                    <a:pt x="980866" y="42421"/>
                  </a:lnTo>
                  <a:lnTo>
                    <a:pt x="980439" y="50405"/>
                  </a:lnTo>
                  <a:lnTo>
                    <a:pt x="981079" y="58437"/>
                  </a:lnTo>
                  <a:lnTo>
                    <a:pt x="1005526" y="88115"/>
                  </a:lnTo>
                  <a:lnTo>
                    <a:pt x="1046320" y="100543"/>
                  </a:lnTo>
                  <a:lnTo>
                    <a:pt x="1051173" y="102149"/>
                  </a:lnTo>
                  <a:lnTo>
                    <a:pt x="1059139" y="105682"/>
                  </a:lnTo>
                  <a:lnTo>
                    <a:pt x="1062171" y="107824"/>
                  </a:lnTo>
                  <a:lnTo>
                    <a:pt x="1064221" y="110340"/>
                  </a:lnTo>
                  <a:lnTo>
                    <a:pt x="1066337" y="112883"/>
                  </a:lnTo>
                  <a:lnTo>
                    <a:pt x="1067385" y="115962"/>
                  </a:lnTo>
                  <a:lnTo>
                    <a:pt x="1067385" y="123617"/>
                  </a:lnTo>
                  <a:lnTo>
                    <a:pt x="1045063" y="139893"/>
                  </a:lnTo>
                  <a:lnTo>
                    <a:pt x="1096950" y="139893"/>
                  </a:lnTo>
                  <a:lnTo>
                    <a:pt x="1099169" y="133830"/>
                  </a:lnTo>
                  <a:lnTo>
                    <a:pt x="1100566" y="127034"/>
                  </a:lnTo>
                  <a:lnTo>
                    <a:pt x="1101000" y="120593"/>
                  </a:lnTo>
                  <a:lnTo>
                    <a:pt x="1101001" y="112856"/>
                  </a:lnTo>
                  <a:lnTo>
                    <a:pt x="1099795" y="106806"/>
                  </a:lnTo>
                  <a:lnTo>
                    <a:pt x="1097431" y="101506"/>
                  </a:lnTo>
                  <a:lnTo>
                    <a:pt x="1095125" y="96206"/>
                  </a:lnTo>
                  <a:lnTo>
                    <a:pt x="1060629" y="72998"/>
                  </a:lnTo>
                  <a:lnTo>
                    <a:pt x="1053743" y="71391"/>
                  </a:lnTo>
                  <a:lnTo>
                    <a:pt x="1039565" y="67858"/>
                  </a:lnTo>
                  <a:lnTo>
                    <a:pt x="1014497" y="50405"/>
                  </a:lnTo>
                  <a:lnTo>
                    <a:pt x="1014600" y="43927"/>
                  </a:lnTo>
                  <a:lnTo>
                    <a:pt x="1026157" y="31480"/>
                  </a:lnTo>
                  <a:lnTo>
                    <a:pt x="1029909" y="29873"/>
                  </a:lnTo>
                  <a:lnTo>
                    <a:pt x="1034505" y="29070"/>
                  </a:lnTo>
                  <a:lnTo>
                    <a:pt x="1094329" y="29070"/>
                  </a:lnTo>
                  <a:lnTo>
                    <a:pt x="1091344" y="23690"/>
                  </a:lnTo>
                  <a:lnTo>
                    <a:pt x="1056634" y="1565"/>
                  </a:lnTo>
                  <a:lnTo>
                    <a:pt x="1048686" y="391"/>
                  </a:lnTo>
                  <a:lnTo>
                    <a:pt x="1040181" y="0"/>
                  </a:lnTo>
                  <a:close/>
                </a:path>
                <a:path w="1101089" h="169545">
                  <a:moveTo>
                    <a:pt x="1094329" y="29070"/>
                  </a:moveTo>
                  <a:lnTo>
                    <a:pt x="1047964" y="29070"/>
                  </a:lnTo>
                  <a:lnTo>
                    <a:pt x="1054308" y="30864"/>
                  </a:lnTo>
                  <a:lnTo>
                    <a:pt x="1063656" y="38038"/>
                  </a:lnTo>
                  <a:lnTo>
                    <a:pt x="1066305" y="43070"/>
                  </a:lnTo>
                  <a:lnTo>
                    <a:pt x="1066922" y="49548"/>
                  </a:lnTo>
                  <a:lnTo>
                    <a:pt x="1098899" y="49548"/>
                  </a:lnTo>
                  <a:lnTo>
                    <a:pt x="1098340" y="42421"/>
                  </a:lnTo>
                  <a:lnTo>
                    <a:pt x="1096895" y="35736"/>
                  </a:lnTo>
                  <a:lnTo>
                    <a:pt x="1094563" y="29492"/>
                  </a:lnTo>
                  <a:lnTo>
                    <a:pt x="1094329" y="29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2038481" y="5289847"/>
            <a:ext cx="76200" cy="153670"/>
          </a:xfrm>
          <a:custGeom>
            <a:avLst/>
            <a:gdLst/>
            <a:ahLst/>
            <a:cxnLst/>
            <a:rect l="l" t="t" r="r" b="b"/>
            <a:pathLst>
              <a:path w="76200" h="153670">
                <a:moveTo>
                  <a:pt x="76070" y="0"/>
                </a:moveTo>
                <a:lnTo>
                  <a:pt x="0" y="76543"/>
                </a:lnTo>
                <a:lnTo>
                  <a:pt x="76070" y="153092"/>
                </a:lnTo>
                <a:lnTo>
                  <a:pt x="7607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1429" y="3688142"/>
            <a:ext cx="4216052" cy="299504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73100" y="4717578"/>
            <a:ext cx="1245235" cy="1297940"/>
            <a:chOff x="673100" y="4717578"/>
            <a:chExt cx="1245235" cy="1297940"/>
          </a:xfrm>
        </p:grpSpPr>
        <p:sp>
          <p:nvSpPr>
            <p:cNvPr id="11" name="object 11"/>
            <p:cNvSpPr/>
            <p:nvPr/>
          </p:nvSpPr>
          <p:spPr>
            <a:xfrm>
              <a:off x="673100" y="4717578"/>
              <a:ext cx="1245235" cy="1297940"/>
            </a:xfrm>
            <a:custGeom>
              <a:avLst/>
              <a:gdLst/>
              <a:ahLst/>
              <a:cxnLst/>
              <a:rect l="l" t="t" r="r" b="b"/>
              <a:pathLst>
                <a:path w="1245235" h="1297939">
                  <a:moveTo>
                    <a:pt x="622545" y="0"/>
                  </a:moveTo>
                  <a:lnTo>
                    <a:pt x="576084" y="1779"/>
                  </a:lnTo>
                  <a:lnTo>
                    <a:pt x="530550" y="7034"/>
                  </a:lnTo>
                  <a:lnTo>
                    <a:pt x="486064" y="15640"/>
                  </a:lnTo>
                  <a:lnTo>
                    <a:pt x="442746" y="27470"/>
                  </a:lnTo>
                  <a:lnTo>
                    <a:pt x="400717" y="42399"/>
                  </a:lnTo>
                  <a:lnTo>
                    <a:pt x="360096" y="60302"/>
                  </a:lnTo>
                  <a:lnTo>
                    <a:pt x="321005" y="81054"/>
                  </a:lnTo>
                  <a:lnTo>
                    <a:pt x="283563" y="104528"/>
                  </a:lnTo>
                  <a:lnTo>
                    <a:pt x="247891" y="130600"/>
                  </a:lnTo>
                  <a:lnTo>
                    <a:pt x="214110" y="159144"/>
                  </a:lnTo>
                  <a:lnTo>
                    <a:pt x="182339" y="190034"/>
                  </a:lnTo>
                  <a:lnTo>
                    <a:pt x="152700" y="223145"/>
                  </a:lnTo>
                  <a:lnTo>
                    <a:pt x="125312" y="258352"/>
                  </a:lnTo>
                  <a:lnTo>
                    <a:pt x="100296" y="295529"/>
                  </a:lnTo>
                  <a:lnTo>
                    <a:pt x="77772" y="334551"/>
                  </a:lnTo>
                  <a:lnTo>
                    <a:pt x="57861" y="375293"/>
                  </a:lnTo>
                  <a:lnTo>
                    <a:pt x="40682" y="417628"/>
                  </a:lnTo>
                  <a:lnTo>
                    <a:pt x="26358" y="461431"/>
                  </a:lnTo>
                  <a:lnTo>
                    <a:pt x="15006" y="506577"/>
                  </a:lnTo>
                  <a:lnTo>
                    <a:pt x="6750" y="552941"/>
                  </a:lnTo>
                  <a:lnTo>
                    <a:pt x="1707" y="600397"/>
                  </a:lnTo>
                  <a:lnTo>
                    <a:pt x="0" y="648819"/>
                  </a:lnTo>
                  <a:lnTo>
                    <a:pt x="1707" y="697240"/>
                  </a:lnTo>
                  <a:lnTo>
                    <a:pt x="6750" y="744695"/>
                  </a:lnTo>
                  <a:lnTo>
                    <a:pt x="15006" y="791058"/>
                  </a:lnTo>
                  <a:lnTo>
                    <a:pt x="26358" y="836204"/>
                  </a:lnTo>
                  <a:lnTo>
                    <a:pt x="40682" y="880007"/>
                  </a:lnTo>
                  <a:lnTo>
                    <a:pt x="57861" y="922341"/>
                  </a:lnTo>
                  <a:lnTo>
                    <a:pt x="77772" y="963082"/>
                  </a:lnTo>
                  <a:lnTo>
                    <a:pt x="100296" y="1002104"/>
                  </a:lnTo>
                  <a:lnTo>
                    <a:pt x="125312" y="1039280"/>
                  </a:lnTo>
                  <a:lnTo>
                    <a:pt x="152700" y="1074487"/>
                  </a:lnTo>
                  <a:lnTo>
                    <a:pt x="182339" y="1107598"/>
                  </a:lnTo>
                  <a:lnTo>
                    <a:pt x="214110" y="1138488"/>
                  </a:lnTo>
                  <a:lnTo>
                    <a:pt x="247891" y="1167032"/>
                  </a:lnTo>
                  <a:lnTo>
                    <a:pt x="283563" y="1193104"/>
                  </a:lnTo>
                  <a:lnTo>
                    <a:pt x="321005" y="1216578"/>
                  </a:lnTo>
                  <a:lnTo>
                    <a:pt x="360096" y="1237329"/>
                  </a:lnTo>
                  <a:lnTo>
                    <a:pt x="400717" y="1255232"/>
                  </a:lnTo>
                  <a:lnTo>
                    <a:pt x="442746" y="1270162"/>
                  </a:lnTo>
                  <a:lnTo>
                    <a:pt x="486064" y="1281992"/>
                  </a:lnTo>
                  <a:lnTo>
                    <a:pt x="530550" y="1290597"/>
                  </a:lnTo>
                  <a:lnTo>
                    <a:pt x="576084" y="1295852"/>
                  </a:lnTo>
                  <a:lnTo>
                    <a:pt x="622545" y="1297632"/>
                  </a:lnTo>
                  <a:lnTo>
                    <a:pt x="669007" y="1295852"/>
                  </a:lnTo>
                  <a:lnTo>
                    <a:pt x="714541" y="1290597"/>
                  </a:lnTo>
                  <a:lnTo>
                    <a:pt x="759028" y="1281992"/>
                  </a:lnTo>
                  <a:lnTo>
                    <a:pt x="802347" y="1270162"/>
                  </a:lnTo>
                  <a:lnTo>
                    <a:pt x="844377" y="1255232"/>
                  </a:lnTo>
                  <a:lnTo>
                    <a:pt x="884998" y="1237329"/>
                  </a:lnTo>
                  <a:lnTo>
                    <a:pt x="924089" y="1216578"/>
                  </a:lnTo>
                  <a:lnTo>
                    <a:pt x="961531" y="1193104"/>
                  </a:lnTo>
                  <a:lnTo>
                    <a:pt x="997203" y="1167032"/>
                  </a:lnTo>
                  <a:lnTo>
                    <a:pt x="1030985" y="1138488"/>
                  </a:lnTo>
                  <a:lnTo>
                    <a:pt x="1062756" y="1107598"/>
                  </a:lnTo>
                  <a:lnTo>
                    <a:pt x="1092396" y="1074487"/>
                  </a:lnTo>
                  <a:lnTo>
                    <a:pt x="1119784" y="1039280"/>
                  </a:lnTo>
                  <a:lnTo>
                    <a:pt x="1144800" y="1002104"/>
                  </a:lnTo>
                  <a:lnTo>
                    <a:pt x="1167324" y="963082"/>
                  </a:lnTo>
                  <a:lnTo>
                    <a:pt x="1187235" y="922341"/>
                  </a:lnTo>
                  <a:lnTo>
                    <a:pt x="1204414" y="880007"/>
                  </a:lnTo>
                  <a:lnTo>
                    <a:pt x="1218738" y="836204"/>
                  </a:lnTo>
                  <a:lnTo>
                    <a:pt x="1230090" y="791058"/>
                  </a:lnTo>
                  <a:lnTo>
                    <a:pt x="1238347" y="744695"/>
                  </a:lnTo>
                  <a:lnTo>
                    <a:pt x="1243389" y="697240"/>
                  </a:lnTo>
                  <a:lnTo>
                    <a:pt x="1245097" y="648819"/>
                  </a:lnTo>
                  <a:lnTo>
                    <a:pt x="1243143" y="597444"/>
                  </a:lnTo>
                  <a:lnTo>
                    <a:pt x="1237341" y="546709"/>
                  </a:lnTo>
                  <a:lnTo>
                    <a:pt x="1227776" y="496833"/>
                  </a:lnTo>
                  <a:lnTo>
                    <a:pt x="1214536" y="448033"/>
                  </a:lnTo>
                  <a:lnTo>
                    <a:pt x="1197706" y="400528"/>
                  </a:lnTo>
                  <a:lnTo>
                    <a:pt x="1177374" y="354534"/>
                  </a:lnTo>
                  <a:lnTo>
                    <a:pt x="1153627" y="310270"/>
                  </a:lnTo>
                  <a:lnTo>
                    <a:pt x="1126549" y="267954"/>
                  </a:lnTo>
                  <a:lnTo>
                    <a:pt x="1096230" y="227803"/>
                  </a:lnTo>
                  <a:lnTo>
                    <a:pt x="1062754" y="190036"/>
                  </a:lnTo>
                  <a:lnTo>
                    <a:pt x="1026516" y="155148"/>
                  </a:lnTo>
                  <a:lnTo>
                    <a:pt x="987991" y="123549"/>
                  </a:lnTo>
                  <a:lnTo>
                    <a:pt x="947389" y="95329"/>
                  </a:lnTo>
                  <a:lnTo>
                    <a:pt x="904917" y="70579"/>
                  </a:lnTo>
                  <a:lnTo>
                    <a:pt x="860786" y="49389"/>
                  </a:lnTo>
                  <a:lnTo>
                    <a:pt x="815204" y="31850"/>
                  </a:lnTo>
                  <a:lnTo>
                    <a:pt x="768380" y="18051"/>
                  </a:lnTo>
                  <a:lnTo>
                    <a:pt x="720523" y="8082"/>
                  </a:lnTo>
                  <a:lnTo>
                    <a:pt x="671842" y="2035"/>
                  </a:lnTo>
                  <a:lnTo>
                    <a:pt x="622545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3100" y="5086635"/>
              <a:ext cx="1245235" cy="929005"/>
            </a:xfrm>
            <a:custGeom>
              <a:avLst/>
              <a:gdLst/>
              <a:ahLst/>
              <a:cxnLst/>
              <a:rect l="l" t="t" r="r" b="b"/>
              <a:pathLst>
                <a:path w="1245235" h="929004">
                  <a:moveTo>
                    <a:pt x="1186699" y="0"/>
                  </a:moveTo>
                  <a:lnTo>
                    <a:pt x="1188049" y="13245"/>
                  </a:lnTo>
                  <a:lnTo>
                    <a:pt x="1188742" y="26949"/>
                  </a:lnTo>
                  <a:lnTo>
                    <a:pt x="1189034" y="53899"/>
                  </a:lnTo>
                  <a:lnTo>
                    <a:pt x="1187331" y="102885"/>
                  </a:lnTo>
                  <a:lnTo>
                    <a:pt x="1182300" y="150866"/>
                  </a:lnTo>
                  <a:lnTo>
                    <a:pt x="1174060" y="197717"/>
                  </a:lnTo>
                  <a:lnTo>
                    <a:pt x="1162729" y="243315"/>
                  </a:lnTo>
                  <a:lnTo>
                    <a:pt x="1148426" y="287535"/>
                  </a:lnTo>
                  <a:lnTo>
                    <a:pt x="1131269" y="330253"/>
                  </a:lnTo>
                  <a:lnTo>
                    <a:pt x="1111376" y="371345"/>
                  </a:lnTo>
                  <a:lnTo>
                    <a:pt x="1088867" y="410686"/>
                  </a:lnTo>
                  <a:lnTo>
                    <a:pt x="1063860" y="448152"/>
                  </a:lnTo>
                  <a:lnTo>
                    <a:pt x="1036473" y="483619"/>
                  </a:lnTo>
                  <a:lnTo>
                    <a:pt x="1006824" y="516963"/>
                  </a:lnTo>
                  <a:lnTo>
                    <a:pt x="975032" y="548059"/>
                  </a:lnTo>
                  <a:lnTo>
                    <a:pt x="941216" y="576783"/>
                  </a:lnTo>
                  <a:lnTo>
                    <a:pt x="905494" y="603011"/>
                  </a:lnTo>
                  <a:lnTo>
                    <a:pt x="867984" y="626619"/>
                  </a:lnTo>
                  <a:lnTo>
                    <a:pt x="828805" y="647483"/>
                  </a:lnTo>
                  <a:lnTo>
                    <a:pt x="788075" y="665477"/>
                  </a:lnTo>
                  <a:lnTo>
                    <a:pt x="745914" y="680478"/>
                  </a:lnTo>
                  <a:lnTo>
                    <a:pt x="702439" y="692362"/>
                  </a:lnTo>
                  <a:lnTo>
                    <a:pt x="657768" y="701005"/>
                  </a:lnTo>
                  <a:lnTo>
                    <a:pt x="612021" y="706281"/>
                  </a:lnTo>
                  <a:lnTo>
                    <a:pt x="565316" y="708068"/>
                  </a:lnTo>
                  <a:lnTo>
                    <a:pt x="515816" y="706035"/>
                  </a:lnTo>
                  <a:lnTo>
                    <a:pt x="467391" y="700039"/>
                  </a:lnTo>
                  <a:lnTo>
                    <a:pt x="420184" y="690231"/>
                  </a:lnTo>
                  <a:lnTo>
                    <a:pt x="374334" y="676765"/>
                  </a:lnTo>
                  <a:lnTo>
                    <a:pt x="329984" y="659792"/>
                  </a:lnTo>
                  <a:lnTo>
                    <a:pt x="287274" y="639466"/>
                  </a:lnTo>
                  <a:lnTo>
                    <a:pt x="246345" y="615938"/>
                  </a:lnTo>
                  <a:lnTo>
                    <a:pt x="207340" y="589361"/>
                  </a:lnTo>
                  <a:lnTo>
                    <a:pt x="170398" y="559888"/>
                  </a:lnTo>
                  <a:lnTo>
                    <a:pt x="135662" y="527670"/>
                  </a:lnTo>
                  <a:lnTo>
                    <a:pt x="103272" y="492861"/>
                  </a:lnTo>
                  <a:lnTo>
                    <a:pt x="73369" y="455612"/>
                  </a:lnTo>
                  <a:lnTo>
                    <a:pt x="46096" y="416077"/>
                  </a:lnTo>
                  <a:lnTo>
                    <a:pt x="21592" y="374407"/>
                  </a:lnTo>
                  <a:lnTo>
                    <a:pt x="0" y="330756"/>
                  </a:lnTo>
                  <a:lnTo>
                    <a:pt x="5986" y="380530"/>
                  </a:lnTo>
                  <a:lnTo>
                    <a:pt x="15443" y="429060"/>
                  </a:lnTo>
                  <a:lnTo>
                    <a:pt x="28232" y="476205"/>
                  </a:lnTo>
                  <a:lnTo>
                    <a:pt x="44216" y="521822"/>
                  </a:lnTo>
                  <a:lnTo>
                    <a:pt x="63254" y="565772"/>
                  </a:lnTo>
                  <a:lnTo>
                    <a:pt x="85210" y="607911"/>
                  </a:lnTo>
                  <a:lnTo>
                    <a:pt x="109945" y="648098"/>
                  </a:lnTo>
                  <a:lnTo>
                    <a:pt x="137320" y="686193"/>
                  </a:lnTo>
                  <a:lnTo>
                    <a:pt x="167197" y="722053"/>
                  </a:lnTo>
                  <a:lnTo>
                    <a:pt x="199437" y="755537"/>
                  </a:lnTo>
                  <a:lnTo>
                    <a:pt x="233902" y="786504"/>
                  </a:lnTo>
                  <a:lnTo>
                    <a:pt x="270454" y="814812"/>
                  </a:lnTo>
                  <a:lnTo>
                    <a:pt x="308955" y="840320"/>
                  </a:lnTo>
                  <a:lnTo>
                    <a:pt x="349265" y="862885"/>
                  </a:lnTo>
                  <a:lnTo>
                    <a:pt x="391246" y="882367"/>
                  </a:lnTo>
                  <a:lnTo>
                    <a:pt x="434760" y="898624"/>
                  </a:lnTo>
                  <a:lnTo>
                    <a:pt x="479670" y="911515"/>
                  </a:lnTo>
                  <a:lnTo>
                    <a:pt x="525835" y="920898"/>
                  </a:lnTo>
                  <a:lnTo>
                    <a:pt x="573118" y="926631"/>
                  </a:lnTo>
                  <a:lnTo>
                    <a:pt x="621380" y="928574"/>
                  </a:lnTo>
                  <a:lnTo>
                    <a:pt x="668085" y="926787"/>
                  </a:lnTo>
                  <a:lnTo>
                    <a:pt x="713832" y="921511"/>
                  </a:lnTo>
                  <a:lnTo>
                    <a:pt x="758503" y="912869"/>
                  </a:lnTo>
                  <a:lnTo>
                    <a:pt x="801978" y="900985"/>
                  </a:lnTo>
                  <a:lnTo>
                    <a:pt x="844139" y="885983"/>
                  </a:lnTo>
                  <a:lnTo>
                    <a:pt x="884868" y="867989"/>
                  </a:lnTo>
                  <a:lnTo>
                    <a:pt x="924047" y="847126"/>
                  </a:lnTo>
                  <a:lnTo>
                    <a:pt x="961557" y="823518"/>
                  </a:lnTo>
                  <a:lnTo>
                    <a:pt x="997279" y="797290"/>
                  </a:lnTo>
                  <a:lnTo>
                    <a:pt x="1031095" y="768565"/>
                  </a:lnTo>
                  <a:lnTo>
                    <a:pt x="1062886" y="737469"/>
                  </a:lnTo>
                  <a:lnTo>
                    <a:pt x="1092535" y="704125"/>
                  </a:lnTo>
                  <a:lnTo>
                    <a:pt x="1119922" y="668658"/>
                  </a:lnTo>
                  <a:lnTo>
                    <a:pt x="1144930" y="631192"/>
                  </a:lnTo>
                  <a:lnTo>
                    <a:pt x="1167439" y="591851"/>
                  </a:lnTo>
                  <a:lnTo>
                    <a:pt x="1187331" y="550759"/>
                  </a:lnTo>
                  <a:lnTo>
                    <a:pt x="1204488" y="508041"/>
                  </a:lnTo>
                  <a:lnTo>
                    <a:pt x="1218791" y="463821"/>
                  </a:lnTo>
                  <a:lnTo>
                    <a:pt x="1230122" y="418223"/>
                  </a:lnTo>
                  <a:lnTo>
                    <a:pt x="1238362" y="371372"/>
                  </a:lnTo>
                  <a:lnTo>
                    <a:pt x="1243393" y="323391"/>
                  </a:lnTo>
                  <a:lnTo>
                    <a:pt x="1245097" y="274405"/>
                  </a:lnTo>
                  <a:lnTo>
                    <a:pt x="1243366" y="225835"/>
                  </a:lnTo>
                  <a:lnTo>
                    <a:pt x="1238262" y="178218"/>
                  </a:lnTo>
                  <a:lnTo>
                    <a:pt x="1229913" y="131690"/>
                  </a:lnTo>
                  <a:lnTo>
                    <a:pt x="1218449" y="86387"/>
                  </a:lnTo>
                  <a:lnTo>
                    <a:pt x="1204001" y="42445"/>
                  </a:lnTo>
                  <a:lnTo>
                    <a:pt x="1186699" y="0"/>
                  </a:lnTo>
                  <a:close/>
                </a:path>
              </a:pathLst>
            </a:custGeom>
            <a:solidFill>
              <a:srgbClr val="1D181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66230" y="4839409"/>
              <a:ext cx="302895" cy="238125"/>
            </a:xfrm>
            <a:custGeom>
              <a:avLst/>
              <a:gdLst/>
              <a:ahLst/>
              <a:cxnLst/>
              <a:rect l="l" t="t" r="r" b="b"/>
              <a:pathLst>
                <a:path w="302894" h="238125">
                  <a:moveTo>
                    <a:pt x="222771" y="0"/>
                  </a:moveTo>
                  <a:lnTo>
                    <a:pt x="167319" y="15456"/>
                  </a:lnTo>
                  <a:lnTo>
                    <a:pt x="107480" y="47503"/>
                  </a:lnTo>
                  <a:lnTo>
                    <a:pt x="63926" y="81720"/>
                  </a:lnTo>
                  <a:lnTo>
                    <a:pt x="30385" y="118407"/>
                  </a:lnTo>
                  <a:lnTo>
                    <a:pt x="8522" y="154797"/>
                  </a:lnTo>
                  <a:lnTo>
                    <a:pt x="0" y="188121"/>
                  </a:lnTo>
                  <a:lnTo>
                    <a:pt x="6482" y="215610"/>
                  </a:lnTo>
                  <a:lnTo>
                    <a:pt x="34944" y="235787"/>
                  </a:lnTo>
                  <a:lnTo>
                    <a:pt x="79938" y="237739"/>
                  </a:lnTo>
                  <a:lnTo>
                    <a:pt x="135390" y="222283"/>
                  </a:lnTo>
                  <a:lnTo>
                    <a:pt x="195229" y="190235"/>
                  </a:lnTo>
                  <a:lnTo>
                    <a:pt x="238783" y="156019"/>
                  </a:lnTo>
                  <a:lnTo>
                    <a:pt x="272323" y="119331"/>
                  </a:lnTo>
                  <a:lnTo>
                    <a:pt x="294187" y="82941"/>
                  </a:lnTo>
                  <a:lnTo>
                    <a:pt x="302709" y="49617"/>
                  </a:lnTo>
                  <a:lnTo>
                    <a:pt x="296227" y="22128"/>
                  </a:lnTo>
                  <a:lnTo>
                    <a:pt x="267764" y="1952"/>
                  </a:lnTo>
                  <a:lnTo>
                    <a:pt x="22277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3008560" y="4177400"/>
            <a:ext cx="2226310" cy="9525"/>
          </a:xfrm>
          <a:custGeom>
            <a:avLst/>
            <a:gdLst/>
            <a:ahLst/>
            <a:cxnLst/>
            <a:rect l="l" t="t" r="r" b="b"/>
            <a:pathLst>
              <a:path w="2226310" h="9525">
                <a:moveTo>
                  <a:pt x="2225841" y="0"/>
                </a:moveTo>
                <a:lnTo>
                  <a:pt x="0" y="0"/>
                </a:lnTo>
                <a:lnTo>
                  <a:pt x="0" y="9331"/>
                </a:lnTo>
                <a:lnTo>
                  <a:pt x="2225841" y="9331"/>
                </a:lnTo>
                <a:lnTo>
                  <a:pt x="2225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51594" y="4611331"/>
            <a:ext cx="3434715" cy="439420"/>
          </a:xfrm>
          <a:custGeom>
            <a:avLst/>
            <a:gdLst/>
            <a:ahLst/>
            <a:cxnLst/>
            <a:rect l="l" t="t" r="r" b="b"/>
            <a:pathLst>
              <a:path w="3434715" h="439420">
                <a:moveTo>
                  <a:pt x="62128" y="411454"/>
                </a:moveTo>
                <a:lnTo>
                  <a:pt x="60553" y="407200"/>
                </a:lnTo>
                <a:lnTo>
                  <a:pt x="54267" y="400545"/>
                </a:lnTo>
                <a:lnTo>
                  <a:pt x="49504" y="398068"/>
                </a:lnTo>
                <a:lnTo>
                  <a:pt x="28232" y="392620"/>
                </a:lnTo>
                <a:lnTo>
                  <a:pt x="25120" y="391248"/>
                </a:lnTo>
                <a:lnTo>
                  <a:pt x="21145" y="387946"/>
                </a:lnTo>
                <a:lnTo>
                  <a:pt x="20142" y="385699"/>
                </a:lnTo>
                <a:lnTo>
                  <a:pt x="20205" y="379539"/>
                </a:lnTo>
                <a:lnTo>
                  <a:pt x="21602" y="376986"/>
                </a:lnTo>
                <a:lnTo>
                  <a:pt x="27406" y="372808"/>
                </a:lnTo>
                <a:lnTo>
                  <a:pt x="31064" y="371754"/>
                </a:lnTo>
                <a:lnTo>
                  <a:pt x="38646" y="371754"/>
                </a:lnTo>
                <a:lnTo>
                  <a:pt x="41275" y="372287"/>
                </a:lnTo>
                <a:lnTo>
                  <a:pt x="45377" y="374434"/>
                </a:lnTo>
                <a:lnTo>
                  <a:pt x="46990" y="375793"/>
                </a:lnTo>
                <a:lnTo>
                  <a:pt x="48183" y="377444"/>
                </a:lnTo>
                <a:lnTo>
                  <a:pt x="49390" y="379069"/>
                </a:lnTo>
                <a:lnTo>
                  <a:pt x="50304" y="380733"/>
                </a:lnTo>
                <a:lnTo>
                  <a:pt x="50927" y="382447"/>
                </a:lnTo>
                <a:lnTo>
                  <a:pt x="60820" y="379539"/>
                </a:lnTo>
                <a:lnTo>
                  <a:pt x="59105" y="374218"/>
                </a:lnTo>
                <a:lnTo>
                  <a:pt x="57442" y="371754"/>
                </a:lnTo>
                <a:lnTo>
                  <a:pt x="56222" y="369938"/>
                </a:lnTo>
                <a:lnTo>
                  <a:pt x="48107" y="363461"/>
                </a:lnTo>
                <a:lnTo>
                  <a:pt x="42532" y="361835"/>
                </a:lnTo>
                <a:lnTo>
                  <a:pt x="30403" y="361835"/>
                </a:lnTo>
                <a:lnTo>
                  <a:pt x="9144" y="388569"/>
                </a:lnTo>
                <a:lnTo>
                  <a:pt x="10668" y="392874"/>
                </a:lnTo>
                <a:lnTo>
                  <a:pt x="13716" y="396303"/>
                </a:lnTo>
                <a:lnTo>
                  <a:pt x="16789" y="399707"/>
                </a:lnTo>
                <a:lnTo>
                  <a:pt x="21602" y="402221"/>
                </a:lnTo>
                <a:lnTo>
                  <a:pt x="43713" y="407631"/>
                </a:lnTo>
                <a:lnTo>
                  <a:pt x="46393" y="408952"/>
                </a:lnTo>
                <a:lnTo>
                  <a:pt x="49872" y="412496"/>
                </a:lnTo>
                <a:lnTo>
                  <a:pt x="50736" y="414667"/>
                </a:lnTo>
                <a:lnTo>
                  <a:pt x="50736" y="420458"/>
                </a:lnTo>
                <a:lnTo>
                  <a:pt x="49225" y="423214"/>
                </a:lnTo>
                <a:lnTo>
                  <a:pt x="43154" y="427786"/>
                </a:lnTo>
                <a:lnTo>
                  <a:pt x="39077" y="428917"/>
                </a:lnTo>
                <a:lnTo>
                  <a:pt x="29438" y="428917"/>
                </a:lnTo>
                <a:lnTo>
                  <a:pt x="25793" y="427913"/>
                </a:lnTo>
                <a:lnTo>
                  <a:pt x="20231" y="423900"/>
                </a:lnTo>
                <a:lnTo>
                  <a:pt x="18351" y="420878"/>
                </a:lnTo>
                <a:lnTo>
                  <a:pt x="17348" y="416864"/>
                </a:lnTo>
                <a:lnTo>
                  <a:pt x="6908" y="419582"/>
                </a:lnTo>
                <a:lnTo>
                  <a:pt x="8178" y="425945"/>
                </a:lnTo>
                <a:lnTo>
                  <a:pt x="11214" y="430771"/>
                </a:lnTo>
                <a:lnTo>
                  <a:pt x="20789" y="437375"/>
                </a:lnTo>
                <a:lnTo>
                  <a:pt x="26835" y="439026"/>
                </a:lnTo>
                <a:lnTo>
                  <a:pt x="39700" y="439026"/>
                </a:lnTo>
                <a:lnTo>
                  <a:pt x="44589" y="438061"/>
                </a:lnTo>
                <a:lnTo>
                  <a:pt x="52984" y="434174"/>
                </a:lnTo>
                <a:lnTo>
                  <a:pt x="56248" y="431507"/>
                </a:lnTo>
                <a:lnTo>
                  <a:pt x="58051" y="428917"/>
                </a:lnTo>
                <a:lnTo>
                  <a:pt x="60934" y="424776"/>
                </a:lnTo>
                <a:lnTo>
                  <a:pt x="62128" y="420941"/>
                </a:lnTo>
                <a:lnTo>
                  <a:pt x="62128" y="411454"/>
                </a:lnTo>
                <a:close/>
              </a:path>
              <a:path w="3434715" h="439420">
                <a:moveTo>
                  <a:pt x="66230" y="196189"/>
                </a:moveTo>
                <a:lnTo>
                  <a:pt x="55219" y="196189"/>
                </a:lnTo>
                <a:lnTo>
                  <a:pt x="55219" y="244983"/>
                </a:lnTo>
                <a:lnTo>
                  <a:pt x="54241" y="248818"/>
                </a:lnTo>
                <a:lnTo>
                  <a:pt x="52285" y="251841"/>
                </a:lnTo>
                <a:lnTo>
                  <a:pt x="50355" y="254850"/>
                </a:lnTo>
                <a:lnTo>
                  <a:pt x="47955" y="257086"/>
                </a:lnTo>
                <a:lnTo>
                  <a:pt x="42278" y="260007"/>
                </a:lnTo>
                <a:lnTo>
                  <a:pt x="39484" y="260731"/>
                </a:lnTo>
                <a:lnTo>
                  <a:pt x="32181" y="260731"/>
                </a:lnTo>
                <a:lnTo>
                  <a:pt x="28422" y="259118"/>
                </a:lnTo>
                <a:lnTo>
                  <a:pt x="22542" y="252628"/>
                </a:lnTo>
                <a:lnTo>
                  <a:pt x="21082" y="248285"/>
                </a:lnTo>
                <a:lnTo>
                  <a:pt x="21082" y="196189"/>
                </a:lnTo>
                <a:lnTo>
                  <a:pt x="10071" y="196189"/>
                </a:lnTo>
                <a:lnTo>
                  <a:pt x="10071" y="249974"/>
                </a:lnTo>
                <a:lnTo>
                  <a:pt x="11061" y="255244"/>
                </a:lnTo>
                <a:lnTo>
                  <a:pt x="28727" y="271818"/>
                </a:lnTo>
                <a:lnTo>
                  <a:pt x="38620" y="271818"/>
                </a:lnTo>
                <a:lnTo>
                  <a:pt x="54470" y="258203"/>
                </a:lnTo>
                <a:lnTo>
                  <a:pt x="55219" y="258203"/>
                </a:lnTo>
                <a:lnTo>
                  <a:pt x="55219" y="270840"/>
                </a:lnTo>
                <a:lnTo>
                  <a:pt x="66230" y="270840"/>
                </a:lnTo>
                <a:lnTo>
                  <a:pt x="66230" y="258203"/>
                </a:lnTo>
                <a:lnTo>
                  <a:pt x="66230" y="196189"/>
                </a:lnTo>
                <a:close/>
              </a:path>
              <a:path w="3434715" h="439420">
                <a:moveTo>
                  <a:pt x="80213" y="31788"/>
                </a:moveTo>
                <a:lnTo>
                  <a:pt x="78867" y="25958"/>
                </a:lnTo>
                <a:lnTo>
                  <a:pt x="76682" y="21869"/>
                </a:lnTo>
                <a:lnTo>
                  <a:pt x="73482" y="15811"/>
                </a:lnTo>
                <a:lnTo>
                  <a:pt x="69608" y="11849"/>
                </a:lnTo>
                <a:lnTo>
                  <a:pt x="59423" y="6134"/>
                </a:lnTo>
                <a:lnTo>
                  <a:pt x="59423" y="35090"/>
                </a:lnTo>
                <a:lnTo>
                  <a:pt x="59423" y="41668"/>
                </a:lnTo>
                <a:lnTo>
                  <a:pt x="46088" y="55079"/>
                </a:lnTo>
                <a:lnTo>
                  <a:pt x="28498" y="55079"/>
                </a:lnTo>
                <a:lnTo>
                  <a:pt x="28498" y="21869"/>
                </a:lnTo>
                <a:lnTo>
                  <a:pt x="46024" y="21869"/>
                </a:lnTo>
                <a:lnTo>
                  <a:pt x="49263" y="22567"/>
                </a:lnTo>
                <a:lnTo>
                  <a:pt x="51816" y="23964"/>
                </a:lnTo>
                <a:lnTo>
                  <a:pt x="54368" y="25323"/>
                </a:lnTo>
                <a:lnTo>
                  <a:pt x="56261" y="27254"/>
                </a:lnTo>
                <a:lnTo>
                  <a:pt x="57505" y="29743"/>
                </a:lnTo>
                <a:lnTo>
                  <a:pt x="58775" y="32207"/>
                </a:lnTo>
                <a:lnTo>
                  <a:pt x="59423" y="35090"/>
                </a:lnTo>
                <a:lnTo>
                  <a:pt x="59423" y="6134"/>
                </a:lnTo>
                <a:lnTo>
                  <a:pt x="53225" y="4673"/>
                </a:lnTo>
                <a:lnTo>
                  <a:pt x="8305" y="4673"/>
                </a:lnTo>
                <a:lnTo>
                  <a:pt x="8305" y="104216"/>
                </a:lnTo>
                <a:lnTo>
                  <a:pt x="28498" y="104216"/>
                </a:lnTo>
                <a:lnTo>
                  <a:pt x="28498" y="71945"/>
                </a:lnTo>
                <a:lnTo>
                  <a:pt x="52806" y="71945"/>
                </a:lnTo>
                <a:lnTo>
                  <a:pt x="80213" y="45008"/>
                </a:lnTo>
                <a:lnTo>
                  <a:pt x="80213" y="31788"/>
                </a:lnTo>
                <a:close/>
              </a:path>
              <a:path w="3434715" h="439420">
                <a:moveTo>
                  <a:pt x="134848" y="362813"/>
                </a:moveTo>
                <a:lnTo>
                  <a:pt x="123837" y="362813"/>
                </a:lnTo>
                <a:lnTo>
                  <a:pt x="123837" y="411619"/>
                </a:lnTo>
                <a:lnTo>
                  <a:pt x="122859" y="415455"/>
                </a:lnTo>
                <a:lnTo>
                  <a:pt x="120891" y="418465"/>
                </a:lnTo>
                <a:lnTo>
                  <a:pt x="118973" y="421487"/>
                </a:lnTo>
                <a:lnTo>
                  <a:pt x="116586" y="423722"/>
                </a:lnTo>
                <a:lnTo>
                  <a:pt x="110883" y="426631"/>
                </a:lnTo>
                <a:lnTo>
                  <a:pt x="108102" y="427367"/>
                </a:lnTo>
                <a:lnTo>
                  <a:pt x="100799" y="427367"/>
                </a:lnTo>
                <a:lnTo>
                  <a:pt x="97028" y="425742"/>
                </a:lnTo>
                <a:lnTo>
                  <a:pt x="91160" y="419265"/>
                </a:lnTo>
                <a:lnTo>
                  <a:pt x="89700" y="414921"/>
                </a:lnTo>
                <a:lnTo>
                  <a:pt x="89700" y="362813"/>
                </a:lnTo>
                <a:lnTo>
                  <a:pt x="78689" y="362813"/>
                </a:lnTo>
                <a:lnTo>
                  <a:pt x="78689" y="416598"/>
                </a:lnTo>
                <a:lnTo>
                  <a:pt x="79692" y="421868"/>
                </a:lnTo>
                <a:lnTo>
                  <a:pt x="97345" y="438442"/>
                </a:lnTo>
                <a:lnTo>
                  <a:pt x="107238" y="438442"/>
                </a:lnTo>
                <a:lnTo>
                  <a:pt x="123088" y="424827"/>
                </a:lnTo>
                <a:lnTo>
                  <a:pt x="123837" y="424827"/>
                </a:lnTo>
                <a:lnTo>
                  <a:pt x="123837" y="437476"/>
                </a:lnTo>
                <a:lnTo>
                  <a:pt x="134848" y="437476"/>
                </a:lnTo>
                <a:lnTo>
                  <a:pt x="134848" y="424827"/>
                </a:lnTo>
                <a:lnTo>
                  <a:pt x="134848" y="362813"/>
                </a:lnTo>
                <a:close/>
              </a:path>
              <a:path w="3434715" h="439420">
                <a:moveTo>
                  <a:pt x="136423" y="29210"/>
                </a:moveTo>
                <a:lnTo>
                  <a:pt x="135559" y="28981"/>
                </a:lnTo>
                <a:lnTo>
                  <a:pt x="134543" y="28803"/>
                </a:lnTo>
                <a:lnTo>
                  <a:pt x="132245" y="28549"/>
                </a:lnTo>
                <a:lnTo>
                  <a:pt x="131178" y="28486"/>
                </a:lnTo>
                <a:lnTo>
                  <a:pt x="126161" y="28486"/>
                </a:lnTo>
                <a:lnTo>
                  <a:pt x="122631" y="29679"/>
                </a:lnTo>
                <a:lnTo>
                  <a:pt x="116471" y="34442"/>
                </a:lnTo>
                <a:lnTo>
                  <a:pt x="114274" y="37947"/>
                </a:lnTo>
                <a:lnTo>
                  <a:pt x="112966" y="42570"/>
                </a:lnTo>
                <a:lnTo>
                  <a:pt x="112217" y="42570"/>
                </a:lnTo>
                <a:lnTo>
                  <a:pt x="112217" y="29552"/>
                </a:lnTo>
                <a:lnTo>
                  <a:pt x="92964" y="29552"/>
                </a:lnTo>
                <a:lnTo>
                  <a:pt x="92964" y="104216"/>
                </a:lnTo>
                <a:lnTo>
                  <a:pt x="112826" y="104216"/>
                </a:lnTo>
                <a:lnTo>
                  <a:pt x="112826" y="58928"/>
                </a:lnTo>
                <a:lnTo>
                  <a:pt x="113487" y="56235"/>
                </a:lnTo>
                <a:lnTo>
                  <a:pt x="116128" y="51574"/>
                </a:lnTo>
                <a:lnTo>
                  <a:pt x="117932" y="49758"/>
                </a:lnTo>
                <a:lnTo>
                  <a:pt x="122504" y="47129"/>
                </a:lnTo>
                <a:lnTo>
                  <a:pt x="125107" y="46469"/>
                </a:lnTo>
                <a:lnTo>
                  <a:pt x="129400" y="46469"/>
                </a:lnTo>
                <a:lnTo>
                  <a:pt x="130911" y="46583"/>
                </a:lnTo>
                <a:lnTo>
                  <a:pt x="134213" y="47028"/>
                </a:lnTo>
                <a:lnTo>
                  <a:pt x="135496" y="47294"/>
                </a:lnTo>
                <a:lnTo>
                  <a:pt x="136423" y="47586"/>
                </a:lnTo>
                <a:lnTo>
                  <a:pt x="136423" y="46469"/>
                </a:lnTo>
                <a:lnTo>
                  <a:pt x="136423" y="42570"/>
                </a:lnTo>
                <a:lnTo>
                  <a:pt x="136423" y="29210"/>
                </a:lnTo>
                <a:close/>
              </a:path>
              <a:path w="3434715" h="439420">
                <a:moveTo>
                  <a:pt x="138442" y="244830"/>
                </a:moveTo>
                <a:lnTo>
                  <a:pt x="136867" y="240563"/>
                </a:lnTo>
                <a:lnTo>
                  <a:pt x="130581" y="233921"/>
                </a:lnTo>
                <a:lnTo>
                  <a:pt x="125818" y="231444"/>
                </a:lnTo>
                <a:lnTo>
                  <a:pt x="104546" y="225996"/>
                </a:lnTo>
                <a:lnTo>
                  <a:pt x="101434" y="224624"/>
                </a:lnTo>
                <a:lnTo>
                  <a:pt x="97459" y="221310"/>
                </a:lnTo>
                <a:lnTo>
                  <a:pt x="96469" y="219062"/>
                </a:lnTo>
                <a:lnTo>
                  <a:pt x="96520" y="212902"/>
                </a:lnTo>
                <a:lnTo>
                  <a:pt x="97904" y="210362"/>
                </a:lnTo>
                <a:lnTo>
                  <a:pt x="103720" y="206184"/>
                </a:lnTo>
                <a:lnTo>
                  <a:pt x="107378" y="205130"/>
                </a:lnTo>
                <a:lnTo>
                  <a:pt x="114960" y="205130"/>
                </a:lnTo>
                <a:lnTo>
                  <a:pt x="117589" y="205663"/>
                </a:lnTo>
                <a:lnTo>
                  <a:pt x="121691" y="207797"/>
                </a:lnTo>
                <a:lnTo>
                  <a:pt x="123304" y="209156"/>
                </a:lnTo>
                <a:lnTo>
                  <a:pt x="124485" y="210820"/>
                </a:lnTo>
                <a:lnTo>
                  <a:pt x="125704" y="212432"/>
                </a:lnTo>
                <a:lnTo>
                  <a:pt x="126619" y="214109"/>
                </a:lnTo>
                <a:lnTo>
                  <a:pt x="127241" y="215823"/>
                </a:lnTo>
                <a:lnTo>
                  <a:pt x="137134" y="212902"/>
                </a:lnTo>
                <a:lnTo>
                  <a:pt x="118846" y="195211"/>
                </a:lnTo>
                <a:lnTo>
                  <a:pt x="106718" y="195211"/>
                </a:lnTo>
                <a:lnTo>
                  <a:pt x="85458" y="221945"/>
                </a:lnTo>
                <a:lnTo>
                  <a:pt x="86982" y="226237"/>
                </a:lnTo>
                <a:lnTo>
                  <a:pt x="90030" y="229679"/>
                </a:lnTo>
                <a:lnTo>
                  <a:pt x="93103" y="233083"/>
                </a:lnTo>
                <a:lnTo>
                  <a:pt x="97929" y="235585"/>
                </a:lnTo>
                <a:lnTo>
                  <a:pt x="120027" y="240995"/>
                </a:lnTo>
                <a:lnTo>
                  <a:pt x="122707" y="242328"/>
                </a:lnTo>
                <a:lnTo>
                  <a:pt x="126187" y="245859"/>
                </a:lnTo>
                <a:lnTo>
                  <a:pt x="127063" y="248031"/>
                </a:lnTo>
                <a:lnTo>
                  <a:pt x="127063" y="253834"/>
                </a:lnTo>
                <a:lnTo>
                  <a:pt x="125539" y="256578"/>
                </a:lnTo>
                <a:lnTo>
                  <a:pt x="119468" y="261150"/>
                </a:lnTo>
                <a:lnTo>
                  <a:pt x="115392" y="262280"/>
                </a:lnTo>
                <a:lnTo>
                  <a:pt x="105765" y="262280"/>
                </a:lnTo>
                <a:lnTo>
                  <a:pt x="102108" y="261289"/>
                </a:lnTo>
                <a:lnTo>
                  <a:pt x="96532" y="257263"/>
                </a:lnTo>
                <a:lnTo>
                  <a:pt x="94653" y="254254"/>
                </a:lnTo>
                <a:lnTo>
                  <a:pt x="93662" y="250228"/>
                </a:lnTo>
                <a:lnTo>
                  <a:pt x="83210" y="252958"/>
                </a:lnTo>
                <a:lnTo>
                  <a:pt x="84493" y="259308"/>
                </a:lnTo>
                <a:lnTo>
                  <a:pt x="87515" y="264134"/>
                </a:lnTo>
                <a:lnTo>
                  <a:pt x="97091" y="270751"/>
                </a:lnTo>
                <a:lnTo>
                  <a:pt x="103149" y="272402"/>
                </a:lnTo>
                <a:lnTo>
                  <a:pt x="116014" y="272402"/>
                </a:lnTo>
                <a:lnTo>
                  <a:pt x="120891" y="271424"/>
                </a:lnTo>
                <a:lnTo>
                  <a:pt x="129298" y="267538"/>
                </a:lnTo>
                <a:lnTo>
                  <a:pt x="132562" y="264883"/>
                </a:lnTo>
                <a:lnTo>
                  <a:pt x="134366" y="262280"/>
                </a:lnTo>
                <a:lnTo>
                  <a:pt x="137261" y="258140"/>
                </a:lnTo>
                <a:lnTo>
                  <a:pt x="138442" y="254317"/>
                </a:lnTo>
                <a:lnTo>
                  <a:pt x="138442" y="244830"/>
                </a:lnTo>
                <a:close/>
              </a:path>
              <a:path w="3434715" h="439420">
                <a:moveTo>
                  <a:pt x="210997" y="59461"/>
                </a:moveTo>
                <a:lnTo>
                  <a:pt x="209562" y="52717"/>
                </a:lnTo>
                <a:lnTo>
                  <a:pt x="205435" y="44373"/>
                </a:lnTo>
                <a:lnTo>
                  <a:pt x="203847" y="41148"/>
                </a:lnTo>
                <a:lnTo>
                  <a:pt x="199771" y="36652"/>
                </a:lnTo>
                <a:lnTo>
                  <a:pt x="194487" y="33439"/>
                </a:lnTo>
                <a:lnTo>
                  <a:pt x="190804" y="31178"/>
                </a:lnTo>
                <a:lnTo>
                  <a:pt x="190804" y="62687"/>
                </a:lnTo>
                <a:lnTo>
                  <a:pt x="190804" y="71374"/>
                </a:lnTo>
                <a:lnTo>
                  <a:pt x="190220" y="75247"/>
                </a:lnTo>
                <a:lnTo>
                  <a:pt x="179120" y="89636"/>
                </a:lnTo>
                <a:lnTo>
                  <a:pt x="172504" y="89636"/>
                </a:lnTo>
                <a:lnTo>
                  <a:pt x="160667" y="71374"/>
                </a:lnTo>
                <a:lnTo>
                  <a:pt x="160667" y="62687"/>
                </a:lnTo>
                <a:lnTo>
                  <a:pt x="172504" y="44373"/>
                </a:lnTo>
                <a:lnTo>
                  <a:pt x="179120" y="44373"/>
                </a:lnTo>
                <a:lnTo>
                  <a:pt x="190804" y="62687"/>
                </a:lnTo>
                <a:lnTo>
                  <a:pt x="190804" y="31178"/>
                </a:lnTo>
                <a:lnTo>
                  <a:pt x="189230" y="30200"/>
                </a:lnTo>
                <a:lnTo>
                  <a:pt x="182981" y="28575"/>
                </a:lnTo>
                <a:lnTo>
                  <a:pt x="168490" y="28575"/>
                </a:lnTo>
                <a:lnTo>
                  <a:pt x="140614" y="58813"/>
                </a:lnTo>
                <a:lnTo>
                  <a:pt x="140563" y="75247"/>
                </a:lnTo>
                <a:lnTo>
                  <a:pt x="141909" y="81546"/>
                </a:lnTo>
                <a:lnTo>
                  <a:pt x="147624" y="93116"/>
                </a:lnTo>
                <a:lnTo>
                  <a:pt x="151688" y="97612"/>
                </a:lnTo>
                <a:lnTo>
                  <a:pt x="162229" y="104063"/>
                </a:lnTo>
                <a:lnTo>
                  <a:pt x="168490" y="105664"/>
                </a:lnTo>
                <a:lnTo>
                  <a:pt x="182981" y="105664"/>
                </a:lnTo>
                <a:lnTo>
                  <a:pt x="189230" y="104063"/>
                </a:lnTo>
                <a:lnTo>
                  <a:pt x="199771" y="97612"/>
                </a:lnTo>
                <a:lnTo>
                  <a:pt x="203847" y="93116"/>
                </a:lnTo>
                <a:lnTo>
                  <a:pt x="205562" y="89636"/>
                </a:lnTo>
                <a:lnTo>
                  <a:pt x="209562" y="81546"/>
                </a:lnTo>
                <a:lnTo>
                  <a:pt x="210896" y="75247"/>
                </a:lnTo>
                <a:lnTo>
                  <a:pt x="210997" y="59461"/>
                </a:lnTo>
                <a:close/>
              </a:path>
              <a:path w="3434715" h="439420">
                <a:moveTo>
                  <a:pt x="214706" y="237401"/>
                </a:moveTo>
                <a:lnTo>
                  <a:pt x="207022" y="205524"/>
                </a:lnTo>
                <a:lnTo>
                  <a:pt x="203504" y="202095"/>
                </a:lnTo>
                <a:lnTo>
                  <a:pt x="203504" y="223278"/>
                </a:lnTo>
                <a:lnTo>
                  <a:pt x="203504" y="227482"/>
                </a:lnTo>
                <a:lnTo>
                  <a:pt x="162661" y="227482"/>
                </a:lnTo>
                <a:lnTo>
                  <a:pt x="162661" y="225120"/>
                </a:lnTo>
                <a:lnTo>
                  <a:pt x="163512" y="221259"/>
                </a:lnTo>
                <a:lnTo>
                  <a:pt x="166928" y="214071"/>
                </a:lnTo>
                <a:lnTo>
                  <a:pt x="169367" y="211150"/>
                </a:lnTo>
                <a:lnTo>
                  <a:pt x="175742" y="206654"/>
                </a:lnTo>
                <a:lnTo>
                  <a:pt x="179539" y="205524"/>
                </a:lnTo>
                <a:lnTo>
                  <a:pt x="187896" y="205524"/>
                </a:lnTo>
                <a:lnTo>
                  <a:pt x="191350" y="206463"/>
                </a:lnTo>
                <a:lnTo>
                  <a:pt x="197231" y="210299"/>
                </a:lnTo>
                <a:lnTo>
                  <a:pt x="199491" y="212902"/>
                </a:lnTo>
                <a:lnTo>
                  <a:pt x="201079" y="216217"/>
                </a:lnTo>
                <a:lnTo>
                  <a:pt x="202704" y="219519"/>
                </a:lnTo>
                <a:lnTo>
                  <a:pt x="187655" y="195211"/>
                </a:lnTo>
                <a:lnTo>
                  <a:pt x="177444" y="195211"/>
                </a:lnTo>
                <a:lnTo>
                  <a:pt x="151650" y="226453"/>
                </a:lnTo>
                <a:lnTo>
                  <a:pt x="151650" y="241744"/>
                </a:lnTo>
                <a:lnTo>
                  <a:pt x="178130" y="272402"/>
                </a:lnTo>
                <a:lnTo>
                  <a:pt x="189890" y="272402"/>
                </a:lnTo>
                <a:lnTo>
                  <a:pt x="213588" y="253542"/>
                </a:lnTo>
                <a:lnTo>
                  <a:pt x="202946" y="250431"/>
                </a:lnTo>
                <a:lnTo>
                  <a:pt x="202018" y="253022"/>
                </a:lnTo>
                <a:lnTo>
                  <a:pt x="200698" y="255193"/>
                </a:lnTo>
                <a:lnTo>
                  <a:pt x="197281" y="258660"/>
                </a:lnTo>
                <a:lnTo>
                  <a:pt x="195237" y="259956"/>
                </a:lnTo>
                <a:lnTo>
                  <a:pt x="190538" y="261670"/>
                </a:lnTo>
                <a:lnTo>
                  <a:pt x="187934" y="262089"/>
                </a:lnTo>
                <a:lnTo>
                  <a:pt x="180594" y="262089"/>
                </a:lnTo>
                <a:lnTo>
                  <a:pt x="162661" y="237401"/>
                </a:lnTo>
                <a:lnTo>
                  <a:pt x="214706" y="237401"/>
                </a:lnTo>
                <a:close/>
              </a:path>
              <a:path w="3434715" h="439420">
                <a:moveTo>
                  <a:pt x="219735" y="392493"/>
                </a:moveTo>
                <a:lnTo>
                  <a:pt x="208673" y="369011"/>
                </a:lnTo>
                <a:lnTo>
                  <a:pt x="208673" y="394576"/>
                </a:lnTo>
                <a:lnTo>
                  <a:pt x="208673" y="405790"/>
                </a:lnTo>
                <a:lnTo>
                  <a:pt x="192443" y="428726"/>
                </a:lnTo>
                <a:lnTo>
                  <a:pt x="183426" y="428726"/>
                </a:lnTo>
                <a:lnTo>
                  <a:pt x="167309" y="405790"/>
                </a:lnTo>
                <a:lnTo>
                  <a:pt x="167309" y="394576"/>
                </a:lnTo>
                <a:lnTo>
                  <a:pt x="168097" y="389686"/>
                </a:lnTo>
                <a:lnTo>
                  <a:pt x="171208" y="381304"/>
                </a:lnTo>
                <a:lnTo>
                  <a:pt x="173507" y="378028"/>
                </a:lnTo>
                <a:lnTo>
                  <a:pt x="177863" y="374675"/>
                </a:lnTo>
                <a:lnTo>
                  <a:pt x="179603" y="373329"/>
                </a:lnTo>
                <a:lnTo>
                  <a:pt x="183362" y="372148"/>
                </a:lnTo>
                <a:lnTo>
                  <a:pt x="192506" y="372148"/>
                </a:lnTo>
                <a:lnTo>
                  <a:pt x="196380" y="373392"/>
                </a:lnTo>
                <a:lnTo>
                  <a:pt x="199453" y="375894"/>
                </a:lnTo>
                <a:lnTo>
                  <a:pt x="202552" y="378345"/>
                </a:lnTo>
                <a:lnTo>
                  <a:pt x="204876" y="381711"/>
                </a:lnTo>
                <a:lnTo>
                  <a:pt x="206400" y="385953"/>
                </a:lnTo>
                <a:lnTo>
                  <a:pt x="207949" y="390156"/>
                </a:lnTo>
                <a:lnTo>
                  <a:pt x="208673" y="394576"/>
                </a:lnTo>
                <a:lnTo>
                  <a:pt x="208673" y="369011"/>
                </a:lnTo>
                <a:lnTo>
                  <a:pt x="200494" y="363410"/>
                </a:lnTo>
                <a:lnTo>
                  <a:pt x="195173" y="361835"/>
                </a:lnTo>
                <a:lnTo>
                  <a:pt x="184480" y="361835"/>
                </a:lnTo>
                <a:lnTo>
                  <a:pt x="168440" y="374675"/>
                </a:lnTo>
                <a:lnTo>
                  <a:pt x="167500" y="374675"/>
                </a:lnTo>
                <a:lnTo>
                  <a:pt x="167500" y="337934"/>
                </a:lnTo>
                <a:lnTo>
                  <a:pt x="156489" y="337934"/>
                </a:lnTo>
                <a:lnTo>
                  <a:pt x="156489" y="437476"/>
                </a:lnTo>
                <a:lnTo>
                  <a:pt x="167132" y="437476"/>
                </a:lnTo>
                <a:lnTo>
                  <a:pt x="167132" y="425996"/>
                </a:lnTo>
                <a:lnTo>
                  <a:pt x="168440" y="425996"/>
                </a:lnTo>
                <a:lnTo>
                  <a:pt x="184734" y="439026"/>
                </a:lnTo>
                <a:lnTo>
                  <a:pt x="195300" y="439026"/>
                </a:lnTo>
                <a:lnTo>
                  <a:pt x="219735" y="408254"/>
                </a:lnTo>
                <a:lnTo>
                  <a:pt x="219735" y="392493"/>
                </a:lnTo>
                <a:close/>
              </a:path>
              <a:path w="3434715" h="439420">
                <a:moveTo>
                  <a:pt x="267271" y="195211"/>
                </a:moveTo>
                <a:lnTo>
                  <a:pt x="266649" y="195148"/>
                </a:lnTo>
                <a:lnTo>
                  <a:pt x="265722" y="195097"/>
                </a:lnTo>
                <a:lnTo>
                  <a:pt x="263296" y="195033"/>
                </a:lnTo>
                <a:lnTo>
                  <a:pt x="257187" y="195021"/>
                </a:lnTo>
                <a:lnTo>
                  <a:pt x="253301" y="196189"/>
                </a:lnTo>
                <a:lnTo>
                  <a:pt x="246494" y="200774"/>
                </a:lnTo>
                <a:lnTo>
                  <a:pt x="244132" y="203771"/>
                </a:lnTo>
                <a:lnTo>
                  <a:pt x="242824" y="207454"/>
                </a:lnTo>
                <a:lnTo>
                  <a:pt x="242074" y="207454"/>
                </a:lnTo>
                <a:lnTo>
                  <a:pt x="242074" y="196189"/>
                </a:lnTo>
                <a:lnTo>
                  <a:pt x="231444" y="196189"/>
                </a:lnTo>
                <a:lnTo>
                  <a:pt x="231444" y="270840"/>
                </a:lnTo>
                <a:lnTo>
                  <a:pt x="242455" y="270840"/>
                </a:lnTo>
                <a:lnTo>
                  <a:pt x="242455" y="220230"/>
                </a:lnTo>
                <a:lnTo>
                  <a:pt x="243230" y="217233"/>
                </a:lnTo>
                <a:lnTo>
                  <a:pt x="246367" y="211950"/>
                </a:lnTo>
                <a:lnTo>
                  <a:pt x="248513" y="209880"/>
                </a:lnTo>
                <a:lnTo>
                  <a:pt x="252882" y="207454"/>
                </a:lnTo>
                <a:lnTo>
                  <a:pt x="253949" y="206857"/>
                </a:lnTo>
                <a:lnTo>
                  <a:pt x="257073" y="206095"/>
                </a:lnTo>
                <a:lnTo>
                  <a:pt x="262001" y="206095"/>
                </a:lnTo>
                <a:lnTo>
                  <a:pt x="263398" y="206209"/>
                </a:lnTo>
                <a:lnTo>
                  <a:pt x="264693" y="206438"/>
                </a:lnTo>
                <a:lnTo>
                  <a:pt x="266890" y="206781"/>
                </a:lnTo>
                <a:lnTo>
                  <a:pt x="267271" y="206870"/>
                </a:lnTo>
                <a:lnTo>
                  <a:pt x="267271" y="206095"/>
                </a:lnTo>
                <a:lnTo>
                  <a:pt x="267271" y="195211"/>
                </a:lnTo>
                <a:close/>
              </a:path>
              <a:path w="3434715" h="439420">
                <a:moveTo>
                  <a:pt x="330593" y="437476"/>
                </a:moveTo>
                <a:lnTo>
                  <a:pt x="330581" y="378675"/>
                </a:lnTo>
                <a:lnTo>
                  <a:pt x="328561" y="372262"/>
                </a:lnTo>
                <a:lnTo>
                  <a:pt x="320421" y="363931"/>
                </a:lnTo>
                <a:lnTo>
                  <a:pt x="315175" y="361835"/>
                </a:lnTo>
                <a:lnTo>
                  <a:pt x="303644" y="361835"/>
                </a:lnTo>
                <a:lnTo>
                  <a:pt x="299237" y="362991"/>
                </a:lnTo>
                <a:lnTo>
                  <a:pt x="291909" y="367563"/>
                </a:lnTo>
                <a:lnTo>
                  <a:pt x="289153" y="370624"/>
                </a:lnTo>
                <a:lnTo>
                  <a:pt x="287324" y="374484"/>
                </a:lnTo>
                <a:lnTo>
                  <a:pt x="286575" y="374484"/>
                </a:lnTo>
                <a:lnTo>
                  <a:pt x="285534" y="372148"/>
                </a:lnTo>
                <a:lnTo>
                  <a:pt x="284797" y="370497"/>
                </a:lnTo>
                <a:lnTo>
                  <a:pt x="282333" y="367398"/>
                </a:lnTo>
                <a:lnTo>
                  <a:pt x="279158" y="365201"/>
                </a:lnTo>
                <a:lnTo>
                  <a:pt x="276009" y="362966"/>
                </a:lnTo>
                <a:lnTo>
                  <a:pt x="272084" y="361835"/>
                </a:lnTo>
                <a:lnTo>
                  <a:pt x="262686" y="361835"/>
                </a:lnTo>
                <a:lnTo>
                  <a:pt x="258699" y="362966"/>
                </a:lnTo>
                <a:lnTo>
                  <a:pt x="255371" y="365201"/>
                </a:lnTo>
                <a:lnTo>
                  <a:pt x="252044" y="367398"/>
                </a:lnTo>
                <a:lnTo>
                  <a:pt x="249631" y="370497"/>
                </a:lnTo>
                <a:lnTo>
                  <a:pt x="248145" y="374484"/>
                </a:lnTo>
                <a:lnTo>
                  <a:pt x="247205" y="374484"/>
                </a:lnTo>
                <a:lnTo>
                  <a:pt x="247205" y="362813"/>
                </a:lnTo>
                <a:lnTo>
                  <a:pt x="236575" y="362813"/>
                </a:lnTo>
                <a:lnTo>
                  <a:pt x="236575" y="437476"/>
                </a:lnTo>
                <a:lnTo>
                  <a:pt x="247586" y="437476"/>
                </a:lnTo>
                <a:lnTo>
                  <a:pt x="247586" y="387146"/>
                </a:lnTo>
                <a:lnTo>
                  <a:pt x="248323" y="383921"/>
                </a:lnTo>
                <a:lnTo>
                  <a:pt x="251345" y="378320"/>
                </a:lnTo>
                <a:lnTo>
                  <a:pt x="253326" y="376123"/>
                </a:lnTo>
                <a:lnTo>
                  <a:pt x="255879" y="374484"/>
                </a:lnTo>
                <a:lnTo>
                  <a:pt x="258279" y="372935"/>
                </a:lnTo>
                <a:lnTo>
                  <a:pt x="260946" y="372148"/>
                </a:lnTo>
                <a:lnTo>
                  <a:pt x="267982" y="372148"/>
                </a:lnTo>
                <a:lnTo>
                  <a:pt x="271386" y="373456"/>
                </a:lnTo>
                <a:lnTo>
                  <a:pt x="276669" y="378675"/>
                </a:lnTo>
                <a:lnTo>
                  <a:pt x="277952" y="382003"/>
                </a:lnTo>
                <a:lnTo>
                  <a:pt x="277990" y="437476"/>
                </a:lnTo>
                <a:lnTo>
                  <a:pt x="289179" y="437476"/>
                </a:lnTo>
                <a:lnTo>
                  <a:pt x="289217" y="383921"/>
                </a:lnTo>
                <a:lnTo>
                  <a:pt x="290563" y="380047"/>
                </a:lnTo>
                <a:lnTo>
                  <a:pt x="295452" y="374484"/>
                </a:lnTo>
                <a:lnTo>
                  <a:pt x="296100" y="373735"/>
                </a:lnTo>
                <a:lnTo>
                  <a:pt x="299999" y="372148"/>
                </a:lnTo>
                <a:lnTo>
                  <a:pt x="308952" y="372148"/>
                </a:lnTo>
                <a:lnTo>
                  <a:pt x="312369" y="373329"/>
                </a:lnTo>
                <a:lnTo>
                  <a:pt x="318147" y="378053"/>
                </a:lnTo>
                <a:lnTo>
                  <a:pt x="319595" y="382003"/>
                </a:lnTo>
                <a:lnTo>
                  <a:pt x="319595" y="437476"/>
                </a:lnTo>
                <a:lnTo>
                  <a:pt x="330593" y="437476"/>
                </a:lnTo>
                <a:close/>
              </a:path>
              <a:path w="3434715" h="439420">
                <a:moveTo>
                  <a:pt x="350494" y="29210"/>
                </a:moveTo>
                <a:lnTo>
                  <a:pt x="349618" y="28981"/>
                </a:lnTo>
                <a:lnTo>
                  <a:pt x="348602" y="28803"/>
                </a:lnTo>
                <a:lnTo>
                  <a:pt x="346303" y="28549"/>
                </a:lnTo>
                <a:lnTo>
                  <a:pt x="345236" y="28486"/>
                </a:lnTo>
                <a:lnTo>
                  <a:pt x="340233" y="28486"/>
                </a:lnTo>
                <a:lnTo>
                  <a:pt x="336689" y="29679"/>
                </a:lnTo>
                <a:lnTo>
                  <a:pt x="330530" y="34442"/>
                </a:lnTo>
                <a:lnTo>
                  <a:pt x="328333" y="37947"/>
                </a:lnTo>
                <a:lnTo>
                  <a:pt x="327025" y="42570"/>
                </a:lnTo>
                <a:lnTo>
                  <a:pt x="326288" y="42570"/>
                </a:lnTo>
                <a:lnTo>
                  <a:pt x="326288" y="29552"/>
                </a:lnTo>
                <a:lnTo>
                  <a:pt x="307022" y="29552"/>
                </a:lnTo>
                <a:lnTo>
                  <a:pt x="307022" y="104216"/>
                </a:lnTo>
                <a:lnTo>
                  <a:pt x="326885" y="104216"/>
                </a:lnTo>
                <a:lnTo>
                  <a:pt x="326885" y="58928"/>
                </a:lnTo>
                <a:lnTo>
                  <a:pt x="327545" y="56235"/>
                </a:lnTo>
                <a:lnTo>
                  <a:pt x="330187" y="51574"/>
                </a:lnTo>
                <a:lnTo>
                  <a:pt x="331990" y="49758"/>
                </a:lnTo>
                <a:lnTo>
                  <a:pt x="336562" y="47129"/>
                </a:lnTo>
                <a:lnTo>
                  <a:pt x="339178" y="46469"/>
                </a:lnTo>
                <a:lnTo>
                  <a:pt x="343458" y="46469"/>
                </a:lnTo>
                <a:lnTo>
                  <a:pt x="344970" y="46583"/>
                </a:lnTo>
                <a:lnTo>
                  <a:pt x="348259" y="47028"/>
                </a:lnTo>
                <a:lnTo>
                  <a:pt x="349554" y="47294"/>
                </a:lnTo>
                <a:lnTo>
                  <a:pt x="350494" y="47586"/>
                </a:lnTo>
                <a:lnTo>
                  <a:pt x="350494" y="46469"/>
                </a:lnTo>
                <a:lnTo>
                  <a:pt x="350494" y="42570"/>
                </a:lnTo>
                <a:lnTo>
                  <a:pt x="350494" y="29210"/>
                </a:lnTo>
                <a:close/>
              </a:path>
              <a:path w="3434715" h="439420">
                <a:moveTo>
                  <a:pt x="361734" y="362813"/>
                </a:moveTo>
                <a:lnTo>
                  <a:pt x="350723" y="362813"/>
                </a:lnTo>
                <a:lnTo>
                  <a:pt x="350723" y="437476"/>
                </a:lnTo>
                <a:lnTo>
                  <a:pt x="361734" y="437476"/>
                </a:lnTo>
                <a:lnTo>
                  <a:pt x="361734" y="362813"/>
                </a:lnTo>
                <a:close/>
              </a:path>
              <a:path w="3434715" h="439420">
                <a:moveTo>
                  <a:pt x="364159" y="340448"/>
                </a:moveTo>
                <a:lnTo>
                  <a:pt x="363385" y="338620"/>
                </a:lnTo>
                <a:lnTo>
                  <a:pt x="361823" y="337108"/>
                </a:lnTo>
                <a:lnTo>
                  <a:pt x="360299" y="335584"/>
                </a:lnTo>
                <a:lnTo>
                  <a:pt x="358457" y="334822"/>
                </a:lnTo>
                <a:lnTo>
                  <a:pt x="354177" y="334822"/>
                </a:lnTo>
                <a:lnTo>
                  <a:pt x="352323" y="335584"/>
                </a:lnTo>
                <a:lnTo>
                  <a:pt x="349250" y="338620"/>
                </a:lnTo>
                <a:lnTo>
                  <a:pt x="348488" y="340448"/>
                </a:lnTo>
                <a:lnTo>
                  <a:pt x="348488" y="344728"/>
                </a:lnTo>
                <a:lnTo>
                  <a:pt x="349250" y="346570"/>
                </a:lnTo>
                <a:lnTo>
                  <a:pt x="352323" y="349605"/>
                </a:lnTo>
                <a:lnTo>
                  <a:pt x="354177" y="350367"/>
                </a:lnTo>
                <a:lnTo>
                  <a:pt x="358457" y="350367"/>
                </a:lnTo>
                <a:lnTo>
                  <a:pt x="360299" y="349605"/>
                </a:lnTo>
                <a:lnTo>
                  <a:pt x="361823" y="348094"/>
                </a:lnTo>
                <a:lnTo>
                  <a:pt x="363385" y="346570"/>
                </a:lnTo>
                <a:lnTo>
                  <a:pt x="364159" y="344728"/>
                </a:lnTo>
                <a:lnTo>
                  <a:pt x="364159" y="340448"/>
                </a:lnTo>
                <a:close/>
              </a:path>
              <a:path w="3434715" h="439420">
                <a:moveTo>
                  <a:pt x="371157" y="215684"/>
                </a:moveTo>
                <a:lnTo>
                  <a:pt x="370230" y="210997"/>
                </a:lnTo>
                <a:lnTo>
                  <a:pt x="367233" y="205320"/>
                </a:lnTo>
                <a:lnTo>
                  <a:pt x="366496" y="203923"/>
                </a:lnTo>
                <a:lnTo>
                  <a:pt x="364147" y="201282"/>
                </a:lnTo>
                <a:lnTo>
                  <a:pt x="358470" y="197764"/>
                </a:lnTo>
                <a:lnTo>
                  <a:pt x="355612" y="196634"/>
                </a:lnTo>
                <a:lnTo>
                  <a:pt x="352602" y="196088"/>
                </a:lnTo>
                <a:lnTo>
                  <a:pt x="349618" y="195503"/>
                </a:lnTo>
                <a:lnTo>
                  <a:pt x="346976" y="195211"/>
                </a:lnTo>
                <a:lnTo>
                  <a:pt x="341058" y="195211"/>
                </a:lnTo>
                <a:lnTo>
                  <a:pt x="315937" y="212712"/>
                </a:lnTo>
                <a:lnTo>
                  <a:pt x="326390" y="216598"/>
                </a:lnTo>
                <a:lnTo>
                  <a:pt x="327596" y="213880"/>
                </a:lnTo>
                <a:lnTo>
                  <a:pt x="329704" y="211315"/>
                </a:lnTo>
                <a:lnTo>
                  <a:pt x="335673" y="206527"/>
                </a:lnTo>
                <a:lnTo>
                  <a:pt x="339788" y="205320"/>
                </a:lnTo>
                <a:lnTo>
                  <a:pt x="350113" y="205320"/>
                </a:lnTo>
                <a:lnTo>
                  <a:pt x="353885" y="206654"/>
                </a:lnTo>
                <a:lnTo>
                  <a:pt x="358902" y="211963"/>
                </a:lnTo>
                <a:lnTo>
                  <a:pt x="360159" y="215684"/>
                </a:lnTo>
                <a:lnTo>
                  <a:pt x="360159" y="222719"/>
                </a:lnTo>
                <a:lnTo>
                  <a:pt x="360159" y="233324"/>
                </a:lnTo>
                <a:lnTo>
                  <a:pt x="360057" y="247319"/>
                </a:lnTo>
                <a:lnTo>
                  <a:pt x="359371" y="249897"/>
                </a:lnTo>
                <a:lnTo>
                  <a:pt x="357822" y="252704"/>
                </a:lnTo>
                <a:lnTo>
                  <a:pt x="356298" y="255536"/>
                </a:lnTo>
                <a:lnTo>
                  <a:pt x="354037" y="257835"/>
                </a:lnTo>
                <a:lnTo>
                  <a:pt x="348030" y="261404"/>
                </a:lnTo>
                <a:lnTo>
                  <a:pt x="344360" y="262280"/>
                </a:lnTo>
                <a:lnTo>
                  <a:pt x="335622" y="262280"/>
                </a:lnTo>
                <a:lnTo>
                  <a:pt x="332003" y="261289"/>
                </a:lnTo>
                <a:lnTo>
                  <a:pt x="329145" y="259270"/>
                </a:lnTo>
                <a:lnTo>
                  <a:pt x="326313" y="257238"/>
                </a:lnTo>
                <a:lnTo>
                  <a:pt x="324904" y="254215"/>
                </a:lnTo>
                <a:lnTo>
                  <a:pt x="325018" y="246926"/>
                </a:lnTo>
                <a:lnTo>
                  <a:pt x="347675" y="236753"/>
                </a:lnTo>
                <a:lnTo>
                  <a:pt x="349643" y="236461"/>
                </a:lnTo>
                <a:lnTo>
                  <a:pt x="360159" y="233324"/>
                </a:lnTo>
                <a:lnTo>
                  <a:pt x="360159" y="222719"/>
                </a:lnTo>
                <a:lnTo>
                  <a:pt x="359524" y="224015"/>
                </a:lnTo>
                <a:lnTo>
                  <a:pt x="356997" y="225501"/>
                </a:lnTo>
                <a:lnTo>
                  <a:pt x="355003" y="226047"/>
                </a:lnTo>
                <a:lnTo>
                  <a:pt x="352272" y="226364"/>
                </a:lnTo>
                <a:lnTo>
                  <a:pt x="349567" y="226656"/>
                </a:lnTo>
                <a:lnTo>
                  <a:pt x="346036" y="227101"/>
                </a:lnTo>
                <a:lnTo>
                  <a:pt x="313893" y="254508"/>
                </a:lnTo>
                <a:lnTo>
                  <a:pt x="314985" y="258660"/>
                </a:lnTo>
                <a:lnTo>
                  <a:pt x="333794" y="272592"/>
                </a:lnTo>
                <a:lnTo>
                  <a:pt x="342493" y="272592"/>
                </a:lnTo>
                <a:lnTo>
                  <a:pt x="358876" y="262280"/>
                </a:lnTo>
                <a:lnTo>
                  <a:pt x="359587" y="260731"/>
                </a:lnTo>
                <a:lnTo>
                  <a:pt x="360159" y="260731"/>
                </a:lnTo>
                <a:lnTo>
                  <a:pt x="360159" y="270840"/>
                </a:lnTo>
                <a:lnTo>
                  <a:pt x="371157" y="270840"/>
                </a:lnTo>
                <a:lnTo>
                  <a:pt x="371157" y="260731"/>
                </a:lnTo>
                <a:lnTo>
                  <a:pt x="371157" y="233324"/>
                </a:lnTo>
                <a:lnTo>
                  <a:pt x="371157" y="215684"/>
                </a:lnTo>
                <a:close/>
              </a:path>
              <a:path w="3434715" h="439420">
                <a:moveTo>
                  <a:pt x="414350" y="437083"/>
                </a:moveTo>
                <a:lnTo>
                  <a:pt x="412242" y="427367"/>
                </a:lnTo>
                <a:lnTo>
                  <a:pt x="412115" y="426783"/>
                </a:lnTo>
                <a:lnTo>
                  <a:pt x="410248" y="427164"/>
                </a:lnTo>
                <a:lnTo>
                  <a:pt x="409460" y="427291"/>
                </a:lnTo>
                <a:lnTo>
                  <a:pt x="408470" y="427367"/>
                </a:lnTo>
                <a:lnTo>
                  <a:pt x="405650" y="427367"/>
                </a:lnTo>
                <a:lnTo>
                  <a:pt x="397738" y="419328"/>
                </a:lnTo>
                <a:lnTo>
                  <a:pt x="397738" y="372541"/>
                </a:lnTo>
                <a:lnTo>
                  <a:pt x="413042" y="372541"/>
                </a:lnTo>
                <a:lnTo>
                  <a:pt x="413042" y="362813"/>
                </a:lnTo>
                <a:lnTo>
                  <a:pt x="397738" y="362813"/>
                </a:lnTo>
                <a:lnTo>
                  <a:pt x="397738" y="344932"/>
                </a:lnTo>
                <a:lnTo>
                  <a:pt x="386740" y="344932"/>
                </a:lnTo>
                <a:lnTo>
                  <a:pt x="386740" y="362813"/>
                </a:lnTo>
                <a:lnTo>
                  <a:pt x="375920" y="362813"/>
                </a:lnTo>
                <a:lnTo>
                  <a:pt x="375920" y="372541"/>
                </a:lnTo>
                <a:lnTo>
                  <a:pt x="386740" y="372541"/>
                </a:lnTo>
                <a:lnTo>
                  <a:pt x="386740" y="423545"/>
                </a:lnTo>
                <a:lnTo>
                  <a:pt x="387692" y="427101"/>
                </a:lnTo>
                <a:lnTo>
                  <a:pt x="403034" y="438442"/>
                </a:lnTo>
                <a:lnTo>
                  <a:pt x="408190" y="438442"/>
                </a:lnTo>
                <a:lnTo>
                  <a:pt x="409892" y="438277"/>
                </a:lnTo>
                <a:lnTo>
                  <a:pt x="411226" y="437959"/>
                </a:lnTo>
                <a:lnTo>
                  <a:pt x="412559" y="437667"/>
                </a:lnTo>
                <a:lnTo>
                  <a:pt x="413600" y="437375"/>
                </a:lnTo>
                <a:lnTo>
                  <a:pt x="414350" y="437083"/>
                </a:lnTo>
                <a:close/>
              </a:path>
              <a:path w="3434715" h="439420">
                <a:moveTo>
                  <a:pt x="422948" y="72186"/>
                </a:moveTo>
                <a:lnTo>
                  <a:pt x="410159" y="34874"/>
                </a:lnTo>
                <a:lnTo>
                  <a:pt x="404253" y="31635"/>
                </a:lnTo>
                <a:lnTo>
                  <a:pt x="404253" y="56362"/>
                </a:lnTo>
                <a:lnTo>
                  <a:pt x="404253" y="59347"/>
                </a:lnTo>
                <a:lnTo>
                  <a:pt x="374180" y="59347"/>
                </a:lnTo>
                <a:lnTo>
                  <a:pt x="374205" y="57073"/>
                </a:lnTo>
                <a:lnTo>
                  <a:pt x="386588" y="44030"/>
                </a:lnTo>
                <a:lnTo>
                  <a:pt x="392506" y="44030"/>
                </a:lnTo>
                <a:lnTo>
                  <a:pt x="395033" y="44704"/>
                </a:lnTo>
                <a:lnTo>
                  <a:pt x="397217" y="46024"/>
                </a:lnTo>
                <a:lnTo>
                  <a:pt x="399415" y="47320"/>
                </a:lnTo>
                <a:lnTo>
                  <a:pt x="401142" y="49123"/>
                </a:lnTo>
                <a:lnTo>
                  <a:pt x="403631" y="53733"/>
                </a:lnTo>
                <a:lnTo>
                  <a:pt x="404253" y="56362"/>
                </a:lnTo>
                <a:lnTo>
                  <a:pt x="404253" y="31635"/>
                </a:lnTo>
                <a:lnTo>
                  <a:pt x="398411" y="29375"/>
                </a:lnTo>
                <a:lnTo>
                  <a:pt x="394004" y="28575"/>
                </a:lnTo>
                <a:lnTo>
                  <a:pt x="382257" y="28575"/>
                </a:lnTo>
                <a:lnTo>
                  <a:pt x="354571" y="59347"/>
                </a:lnTo>
                <a:lnTo>
                  <a:pt x="354533" y="75095"/>
                </a:lnTo>
                <a:lnTo>
                  <a:pt x="355968" y="81915"/>
                </a:lnTo>
                <a:lnTo>
                  <a:pt x="382701" y="105664"/>
                </a:lnTo>
                <a:lnTo>
                  <a:pt x="395973" y="105664"/>
                </a:lnTo>
                <a:lnTo>
                  <a:pt x="420268" y="90220"/>
                </a:lnTo>
                <a:lnTo>
                  <a:pt x="421601" y="87426"/>
                </a:lnTo>
                <a:lnTo>
                  <a:pt x="422541" y="82829"/>
                </a:lnTo>
                <a:lnTo>
                  <a:pt x="404152" y="81559"/>
                </a:lnTo>
                <a:lnTo>
                  <a:pt x="403479" y="83439"/>
                </a:lnTo>
                <a:lnTo>
                  <a:pt x="402475" y="85026"/>
                </a:lnTo>
                <a:lnTo>
                  <a:pt x="399872" y="87617"/>
                </a:lnTo>
                <a:lnTo>
                  <a:pt x="398297" y="88595"/>
                </a:lnTo>
                <a:lnTo>
                  <a:pt x="394627" y="89890"/>
                </a:lnTo>
                <a:lnTo>
                  <a:pt x="392607" y="90220"/>
                </a:lnTo>
                <a:lnTo>
                  <a:pt x="387070" y="90220"/>
                </a:lnTo>
                <a:lnTo>
                  <a:pt x="374167" y="75920"/>
                </a:lnTo>
                <a:lnTo>
                  <a:pt x="374167" y="72186"/>
                </a:lnTo>
                <a:lnTo>
                  <a:pt x="422948" y="72186"/>
                </a:lnTo>
                <a:close/>
              </a:path>
              <a:path w="3434715" h="439420">
                <a:moveTo>
                  <a:pt x="454494" y="225869"/>
                </a:moveTo>
                <a:lnTo>
                  <a:pt x="453199" y="219062"/>
                </a:lnTo>
                <a:lnTo>
                  <a:pt x="448043" y="207518"/>
                </a:lnTo>
                <a:lnTo>
                  <a:pt x="446430" y="205524"/>
                </a:lnTo>
                <a:lnTo>
                  <a:pt x="444449" y="203073"/>
                </a:lnTo>
                <a:lnTo>
                  <a:pt x="443433" y="202387"/>
                </a:lnTo>
                <a:lnTo>
                  <a:pt x="443433" y="227939"/>
                </a:lnTo>
                <a:lnTo>
                  <a:pt x="443433" y="239153"/>
                </a:lnTo>
                <a:lnTo>
                  <a:pt x="427202" y="262089"/>
                </a:lnTo>
                <a:lnTo>
                  <a:pt x="418185" y="262089"/>
                </a:lnTo>
                <a:lnTo>
                  <a:pt x="402069" y="239153"/>
                </a:lnTo>
                <a:lnTo>
                  <a:pt x="402069" y="227939"/>
                </a:lnTo>
                <a:lnTo>
                  <a:pt x="402844" y="223062"/>
                </a:lnTo>
                <a:lnTo>
                  <a:pt x="405955" y="214668"/>
                </a:lnTo>
                <a:lnTo>
                  <a:pt x="408266" y="211391"/>
                </a:lnTo>
                <a:lnTo>
                  <a:pt x="412610" y="208038"/>
                </a:lnTo>
                <a:lnTo>
                  <a:pt x="414350" y="206692"/>
                </a:lnTo>
                <a:lnTo>
                  <a:pt x="418122" y="205524"/>
                </a:lnTo>
                <a:lnTo>
                  <a:pt x="427253" y="205524"/>
                </a:lnTo>
                <a:lnTo>
                  <a:pt x="431126" y="206756"/>
                </a:lnTo>
                <a:lnTo>
                  <a:pt x="434200" y="209257"/>
                </a:lnTo>
                <a:lnTo>
                  <a:pt x="437311" y="211721"/>
                </a:lnTo>
                <a:lnTo>
                  <a:pt x="439635" y="215074"/>
                </a:lnTo>
                <a:lnTo>
                  <a:pt x="441147" y="219316"/>
                </a:lnTo>
                <a:lnTo>
                  <a:pt x="442709" y="223532"/>
                </a:lnTo>
                <a:lnTo>
                  <a:pt x="443433" y="227939"/>
                </a:lnTo>
                <a:lnTo>
                  <a:pt x="443433" y="202387"/>
                </a:lnTo>
                <a:lnTo>
                  <a:pt x="435241" y="196786"/>
                </a:lnTo>
                <a:lnTo>
                  <a:pt x="429933" y="195211"/>
                </a:lnTo>
                <a:lnTo>
                  <a:pt x="419239" y="195211"/>
                </a:lnTo>
                <a:lnTo>
                  <a:pt x="403186" y="208038"/>
                </a:lnTo>
                <a:lnTo>
                  <a:pt x="401878" y="208038"/>
                </a:lnTo>
                <a:lnTo>
                  <a:pt x="401878" y="196189"/>
                </a:lnTo>
                <a:lnTo>
                  <a:pt x="391248" y="196189"/>
                </a:lnTo>
                <a:lnTo>
                  <a:pt x="391248" y="298843"/>
                </a:lnTo>
                <a:lnTo>
                  <a:pt x="402259" y="298843"/>
                </a:lnTo>
                <a:lnTo>
                  <a:pt x="402259" y="259372"/>
                </a:lnTo>
                <a:lnTo>
                  <a:pt x="403186" y="259372"/>
                </a:lnTo>
                <a:lnTo>
                  <a:pt x="419481" y="272402"/>
                </a:lnTo>
                <a:lnTo>
                  <a:pt x="430060" y="272402"/>
                </a:lnTo>
                <a:lnTo>
                  <a:pt x="435330" y="270827"/>
                </a:lnTo>
                <a:lnTo>
                  <a:pt x="444461" y="264502"/>
                </a:lnTo>
                <a:lnTo>
                  <a:pt x="446392" y="262089"/>
                </a:lnTo>
                <a:lnTo>
                  <a:pt x="448043" y="260032"/>
                </a:lnTo>
                <a:lnTo>
                  <a:pt x="453199" y="248462"/>
                </a:lnTo>
                <a:lnTo>
                  <a:pt x="454494" y="241617"/>
                </a:lnTo>
                <a:lnTo>
                  <a:pt x="454494" y="225869"/>
                </a:lnTo>
                <a:close/>
              </a:path>
              <a:path w="3434715" h="439420">
                <a:moveTo>
                  <a:pt x="462064" y="437083"/>
                </a:moveTo>
                <a:lnTo>
                  <a:pt x="459955" y="427367"/>
                </a:lnTo>
                <a:lnTo>
                  <a:pt x="459828" y="426783"/>
                </a:lnTo>
                <a:lnTo>
                  <a:pt x="457962" y="427164"/>
                </a:lnTo>
                <a:lnTo>
                  <a:pt x="457174" y="427291"/>
                </a:lnTo>
                <a:lnTo>
                  <a:pt x="456184" y="427367"/>
                </a:lnTo>
                <a:lnTo>
                  <a:pt x="453351" y="427367"/>
                </a:lnTo>
                <a:lnTo>
                  <a:pt x="445452" y="419328"/>
                </a:lnTo>
                <a:lnTo>
                  <a:pt x="445452" y="372541"/>
                </a:lnTo>
                <a:lnTo>
                  <a:pt x="460756" y="372541"/>
                </a:lnTo>
                <a:lnTo>
                  <a:pt x="460756" y="362813"/>
                </a:lnTo>
                <a:lnTo>
                  <a:pt x="445452" y="362813"/>
                </a:lnTo>
                <a:lnTo>
                  <a:pt x="445452" y="344932"/>
                </a:lnTo>
                <a:lnTo>
                  <a:pt x="434454" y="344932"/>
                </a:lnTo>
                <a:lnTo>
                  <a:pt x="434454" y="362813"/>
                </a:lnTo>
                <a:lnTo>
                  <a:pt x="423621" y="362813"/>
                </a:lnTo>
                <a:lnTo>
                  <a:pt x="423621" y="372541"/>
                </a:lnTo>
                <a:lnTo>
                  <a:pt x="434454" y="372541"/>
                </a:lnTo>
                <a:lnTo>
                  <a:pt x="434454" y="423545"/>
                </a:lnTo>
                <a:lnTo>
                  <a:pt x="435406" y="427101"/>
                </a:lnTo>
                <a:lnTo>
                  <a:pt x="439305" y="432841"/>
                </a:lnTo>
                <a:lnTo>
                  <a:pt x="441756" y="434962"/>
                </a:lnTo>
                <a:lnTo>
                  <a:pt x="447700" y="437743"/>
                </a:lnTo>
                <a:lnTo>
                  <a:pt x="450748" y="438442"/>
                </a:lnTo>
                <a:lnTo>
                  <a:pt x="455904" y="438442"/>
                </a:lnTo>
                <a:lnTo>
                  <a:pt x="457593" y="438277"/>
                </a:lnTo>
                <a:lnTo>
                  <a:pt x="458927" y="437959"/>
                </a:lnTo>
                <a:lnTo>
                  <a:pt x="460273" y="437667"/>
                </a:lnTo>
                <a:lnTo>
                  <a:pt x="461314" y="437375"/>
                </a:lnTo>
                <a:lnTo>
                  <a:pt x="462064" y="437083"/>
                </a:lnTo>
                <a:close/>
              </a:path>
              <a:path w="3434715" h="439420">
                <a:moveTo>
                  <a:pt x="497154" y="75692"/>
                </a:moveTo>
                <a:lnTo>
                  <a:pt x="495439" y="71361"/>
                </a:lnTo>
                <a:lnTo>
                  <a:pt x="488607" y="64744"/>
                </a:lnTo>
                <a:lnTo>
                  <a:pt x="483412" y="62344"/>
                </a:lnTo>
                <a:lnTo>
                  <a:pt x="463486" y="58127"/>
                </a:lnTo>
                <a:lnTo>
                  <a:pt x="460159" y="57391"/>
                </a:lnTo>
                <a:lnTo>
                  <a:pt x="457809" y="56400"/>
                </a:lnTo>
                <a:lnTo>
                  <a:pt x="455079" y="53936"/>
                </a:lnTo>
                <a:lnTo>
                  <a:pt x="454393" y="52425"/>
                </a:lnTo>
                <a:lnTo>
                  <a:pt x="454393" y="48412"/>
                </a:lnTo>
                <a:lnTo>
                  <a:pt x="455447" y="46634"/>
                </a:lnTo>
                <a:lnTo>
                  <a:pt x="457631" y="45250"/>
                </a:lnTo>
                <a:lnTo>
                  <a:pt x="459676" y="43942"/>
                </a:lnTo>
                <a:lnTo>
                  <a:pt x="462267" y="43256"/>
                </a:lnTo>
                <a:lnTo>
                  <a:pt x="467652" y="43256"/>
                </a:lnTo>
                <a:lnTo>
                  <a:pt x="469620" y="43662"/>
                </a:lnTo>
                <a:lnTo>
                  <a:pt x="471271" y="44475"/>
                </a:lnTo>
                <a:lnTo>
                  <a:pt x="472948" y="45250"/>
                </a:lnTo>
                <a:lnTo>
                  <a:pt x="474306" y="46304"/>
                </a:lnTo>
                <a:lnTo>
                  <a:pt x="476351" y="48933"/>
                </a:lnTo>
                <a:lnTo>
                  <a:pt x="477024" y="50393"/>
                </a:lnTo>
                <a:lnTo>
                  <a:pt x="477329" y="52006"/>
                </a:lnTo>
                <a:lnTo>
                  <a:pt x="495528" y="50838"/>
                </a:lnTo>
                <a:lnTo>
                  <a:pt x="474065" y="28575"/>
                </a:lnTo>
                <a:lnTo>
                  <a:pt x="458901" y="28575"/>
                </a:lnTo>
                <a:lnTo>
                  <a:pt x="434657" y="57391"/>
                </a:lnTo>
                <a:lnTo>
                  <a:pt x="436359" y="61976"/>
                </a:lnTo>
                <a:lnTo>
                  <a:pt x="439737" y="65570"/>
                </a:lnTo>
                <a:lnTo>
                  <a:pt x="443166" y="69164"/>
                </a:lnTo>
                <a:lnTo>
                  <a:pt x="448373" y="71691"/>
                </a:lnTo>
                <a:lnTo>
                  <a:pt x="470890" y="76377"/>
                </a:lnTo>
                <a:lnTo>
                  <a:pt x="473189" y="77317"/>
                </a:lnTo>
                <a:lnTo>
                  <a:pt x="474675" y="78549"/>
                </a:lnTo>
                <a:lnTo>
                  <a:pt x="476161" y="79743"/>
                </a:lnTo>
                <a:lnTo>
                  <a:pt x="476935" y="81292"/>
                </a:lnTo>
                <a:lnTo>
                  <a:pt x="476935" y="85394"/>
                </a:lnTo>
                <a:lnTo>
                  <a:pt x="475843" y="87236"/>
                </a:lnTo>
                <a:lnTo>
                  <a:pt x="471576" y="90055"/>
                </a:lnTo>
                <a:lnTo>
                  <a:pt x="468782" y="90754"/>
                </a:lnTo>
                <a:lnTo>
                  <a:pt x="461759" y="90754"/>
                </a:lnTo>
                <a:lnTo>
                  <a:pt x="452285" y="81508"/>
                </a:lnTo>
                <a:lnTo>
                  <a:pt x="432752" y="82575"/>
                </a:lnTo>
                <a:lnTo>
                  <a:pt x="433717" y="89712"/>
                </a:lnTo>
                <a:lnTo>
                  <a:pt x="436994" y="95351"/>
                </a:lnTo>
                <a:lnTo>
                  <a:pt x="448221" y="103606"/>
                </a:lnTo>
                <a:lnTo>
                  <a:pt x="455764" y="105664"/>
                </a:lnTo>
                <a:lnTo>
                  <a:pt x="471474" y="105664"/>
                </a:lnTo>
                <a:lnTo>
                  <a:pt x="497154" y="85966"/>
                </a:lnTo>
                <a:lnTo>
                  <a:pt x="497154" y="75692"/>
                </a:lnTo>
                <a:close/>
              </a:path>
              <a:path w="3434715" h="439420">
                <a:moveTo>
                  <a:pt x="534530" y="225869"/>
                </a:moveTo>
                <a:lnTo>
                  <a:pt x="533234" y="219062"/>
                </a:lnTo>
                <a:lnTo>
                  <a:pt x="528066" y="207518"/>
                </a:lnTo>
                <a:lnTo>
                  <a:pt x="526453" y="205524"/>
                </a:lnTo>
                <a:lnTo>
                  <a:pt x="524484" y="203073"/>
                </a:lnTo>
                <a:lnTo>
                  <a:pt x="523468" y="202387"/>
                </a:lnTo>
                <a:lnTo>
                  <a:pt x="523468" y="227939"/>
                </a:lnTo>
                <a:lnTo>
                  <a:pt x="523455" y="239153"/>
                </a:lnTo>
                <a:lnTo>
                  <a:pt x="507225" y="262089"/>
                </a:lnTo>
                <a:lnTo>
                  <a:pt x="498208" y="262089"/>
                </a:lnTo>
                <a:lnTo>
                  <a:pt x="482104" y="239153"/>
                </a:lnTo>
                <a:lnTo>
                  <a:pt x="482104" y="227939"/>
                </a:lnTo>
                <a:lnTo>
                  <a:pt x="482879" y="223062"/>
                </a:lnTo>
                <a:lnTo>
                  <a:pt x="485990" y="214668"/>
                </a:lnTo>
                <a:lnTo>
                  <a:pt x="488289" y="211391"/>
                </a:lnTo>
                <a:lnTo>
                  <a:pt x="492658" y="208038"/>
                </a:lnTo>
                <a:lnTo>
                  <a:pt x="494385" y="206692"/>
                </a:lnTo>
                <a:lnTo>
                  <a:pt x="498144" y="205524"/>
                </a:lnTo>
                <a:lnTo>
                  <a:pt x="507288" y="205524"/>
                </a:lnTo>
                <a:lnTo>
                  <a:pt x="511162" y="206756"/>
                </a:lnTo>
                <a:lnTo>
                  <a:pt x="514235" y="209257"/>
                </a:lnTo>
                <a:lnTo>
                  <a:pt x="517347" y="211721"/>
                </a:lnTo>
                <a:lnTo>
                  <a:pt x="519658" y="215074"/>
                </a:lnTo>
                <a:lnTo>
                  <a:pt x="521182" y="219316"/>
                </a:lnTo>
                <a:lnTo>
                  <a:pt x="522744" y="223532"/>
                </a:lnTo>
                <a:lnTo>
                  <a:pt x="523468" y="227939"/>
                </a:lnTo>
                <a:lnTo>
                  <a:pt x="523468" y="202387"/>
                </a:lnTo>
                <a:lnTo>
                  <a:pt x="515277" y="196786"/>
                </a:lnTo>
                <a:lnTo>
                  <a:pt x="509955" y="195211"/>
                </a:lnTo>
                <a:lnTo>
                  <a:pt x="499262" y="195211"/>
                </a:lnTo>
                <a:lnTo>
                  <a:pt x="483222" y="208038"/>
                </a:lnTo>
                <a:lnTo>
                  <a:pt x="481914" y="208038"/>
                </a:lnTo>
                <a:lnTo>
                  <a:pt x="481914" y="196189"/>
                </a:lnTo>
                <a:lnTo>
                  <a:pt x="471284" y="196189"/>
                </a:lnTo>
                <a:lnTo>
                  <a:pt x="471284" y="298843"/>
                </a:lnTo>
                <a:lnTo>
                  <a:pt x="482282" y="298843"/>
                </a:lnTo>
                <a:lnTo>
                  <a:pt x="482282" y="259372"/>
                </a:lnTo>
                <a:lnTo>
                  <a:pt x="483222" y="259372"/>
                </a:lnTo>
                <a:lnTo>
                  <a:pt x="499516" y="272402"/>
                </a:lnTo>
                <a:lnTo>
                  <a:pt x="510082" y="272402"/>
                </a:lnTo>
                <a:lnTo>
                  <a:pt x="534530" y="241617"/>
                </a:lnTo>
                <a:lnTo>
                  <a:pt x="534530" y="225869"/>
                </a:lnTo>
                <a:close/>
              </a:path>
              <a:path w="3434715" h="439420">
                <a:moveTo>
                  <a:pt x="536232" y="404037"/>
                </a:moveTo>
                <a:lnTo>
                  <a:pt x="528561" y="372148"/>
                </a:lnTo>
                <a:lnTo>
                  <a:pt x="525043" y="368744"/>
                </a:lnTo>
                <a:lnTo>
                  <a:pt x="525043" y="389902"/>
                </a:lnTo>
                <a:lnTo>
                  <a:pt x="525043" y="394119"/>
                </a:lnTo>
                <a:lnTo>
                  <a:pt x="484187" y="394119"/>
                </a:lnTo>
                <a:lnTo>
                  <a:pt x="484187" y="391756"/>
                </a:lnTo>
                <a:lnTo>
                  <a:pt x="485051" y="387896"/>
                </a:lnTo>
                <a:lnTo>
                  <a:pt x="488467" y="380695"/>
                </a:lnTo>
                <a:lnTo>
                  <a:pt x="490905" y="377786"/>
                </a:lnTo>
                <a:lnTo>
                  <a:pt x="497281" y="373278"/>
                </a:lnTo>
                <a:lnTo>
                  <a:pt x="501078" y="372148"/>
                </a:lnTo>
                <a:lnTo>
                  <a:pt x="509435" y="372148"/>
                </a:lnTo>
                <a:lnTo>
                  <a:pt x="512889" y="373100"/>
                </a:lnTo>
                <a:lnTo>
                  <a:pt x="518769" y="376923"/>
                </a:lnTo>
                <a:lnTo>
                  <a:pt x="521042" y="379539"/>
                </a:lnTo>
                <a:lnTo>
                  <a:pt x="522617" y="382841"/>
                </a:lnTo>
                <a:lnTo>
                  <a:pt x="524230" y="386143"/>
                </a:lnTo>
                <a:lnTo>
                  <a:pt x="509193" y="361835"/>
                </a:lnTo>
                <a:lnTo>
                  <a:pt x="498995" y="361835"/>
                </a:lnTo>
                <a:lnTo>
                  <a:pt x="473189" y="393077"/>
                </a:lnTo>
                <a:lnTo>
                  <a:pt x="473189" y="408368"/>
                </a:lnTo>
                <a:lnTo>
                  <a:pt x="499681" y="439026"/>
                </a:lnTo>
                <a:lnTo>
                  <a:pt x="511429" y="439026"/>
                </a:lnTo>
                <a:lnTo>
                  <a:pt x="535114" y="420166"/>
                </a:lnTo>
                <a:lnTo>
                  <a:pt x="524484" y="417055"/>
                </a:lnTo>
                <a:lnTo>
                  <a:pt x="523557" y="419646"/>
                </a:lnTo>
                <a:lnTo>
                  <a:pt x="522236" y="421817"/>
                </a:lnTo>
                <a:lnTo>
                  <a:pt x="518807" y="425297"/>
                </a:lnTo>
                <a:lnTo>
                  <a:pt x="516775" y="426580"/>
                </a:lnTo>
                <a:lnTo>
                  <a:pt x="512076" y="428307"/>
                </a:lnTo>
                <a:lnTo>
                  <a:pt x="509473" y="428726"/>
                </a:lnTo>
                <a:lnTo>
                  <a:pt x="502132" y="428726"/>
                </a:lnTo>
                <a:lnTo>
                  <a:pt x="484187" y="404037"/>
                </a:lnTo>
                <a:lnTo>
                  <a:pt x="536232" y="404037"/>
                </a:lnTo>
                <a:close/>
              </a:path>
              <a:path w="3434715" h="439420">
                <a:moveTo>
                  <a:pt x="562317" y="171297"/>
                </a:moveTo>
                <a:lnTo>
                  <a:pt x="551307" y="171297"/>
                </a:lnTo>
                <a:lnTo>
                  <a:pt x="551307" y="270840"/>
                </a:lnTo>
                <a:lnTo>
                  <a:pt x="562317" y="270840"/>
                </a:lnTo>
                <a:lnTo>
                  <a:pt x="562317" y="171297"/>
                </a:lnTo>
                <a:close/>
              </a:path>
              <a:path w="3434715" h="439420">
                <a:moveTo>
                  <a:pt x="570903" y="75692"/>
                </a:moveTo>
                <a:lnTo>
                  <a:pt x="569188" y="71361"/>
                </a:lnTo>
                <a:lnTo>
                  <a:pt x="562356" y="64744"/>
                </a:lnTo>
                <a:lnTo>
                  <a:pt x="557161" y="62344"/>
                </a:lnTo>
                <a:lnTo>
                  <a:pt x="537235" y="58127"/>
                </a:lnTo>
                <a:lnTo>
                  <a:pt x="533908" y="57391"/>
                </a:lnTo>
                <a:lnTo>
                  <a:pt x="531558" y="56400"/>
                </a:lnTo>
                <a:lnTo>
                  <a:pt x="528815" y="53936"/>
                </a:lnTo>
                <a:lnTo>
                  <a:pt x="528129" y="52425"/>
                </a:lnTo>
                <a:lnTo>
                  <a:pt x="528129" y="48412"/>
                </a:lnTo>
                <a:lnTo>
                  <a:pt x="529196" y="46634"/>
                </a:lnTo>
                <a:lnTo>
                  <a:pt x="531380" y="45250"/>
                </a:lnTo>
                <a:lnTo>
                  <a:pt x="533425" y="43942"/>
                </a:lnTo>
                <a:lnTo>
                  <a:pt x="536016" y="43256"/>
                </a:lnTo>
                <a:lnTo>
                  <a:pt x="541388" y="43256"/>
                </a:lnTo>
                <a:lnTo>
                  <a:pt x="543369" y="43662"/>
                </a:lnTo>
                <a:lnTo>
                  <a:pt x="545020" y="44475"/>
                </a:lnTo>
                <a:lnTo>
                  <a:pt x="546696" y="45250"/>
                </a:lnTo>
                <a:lnTo>
                  <a:pt x="548055" y="46304"/>
                </a:lnTo>
                <a:lnTo>
                  <a:pt x="550100" y="48933"/>
                </a:lnTo>
                <a:lnTo>
                  <a:pt x="550773" y="50393"/>
                </a:lnTo>
                <a:lnTo>
                  <a:pt x="551078" y="52006"/>
                </a:lnTo>
                <a:lnTo>
                  <a:pt x="569277" y="50838"/>
                </a:lnTo>
                <a:lnTo>
                  <a:pt x="547814" y="28575"/>
                </a:lnTo>
                <a:lnTo>
                  <a:pt x="532650" y="28575"/>
                </a:lnTo>
                <a:lnTo>
                  <a:pt x="508406" y="57391"/>
                </a:lnTo>
                <a:lnTo>
                  <a:pt x="510108" y="61976"/>
                </a:lnTo>
                <a:lnTo>
                  <a:pt x="513486" y="65570"/>
                </a:lnTo>
                <a:lnTo>
                  <a:pt x="516902" y="69164"/>
                </a:lnTo>
                <a:lnTo>
                  <a:pt x="522122" y="71691"/>
                </a:lnTo>
                <a:lnTo>
                  <a:pt x="544626" y="76377"/>
                </a:lnTo>
                <a:lnTo>
                  <a:pt x="546938" y="77317"/>
                </a:lnTo>
                <a:lnTo>
                  <a:pt x="548424" y="78549"/>
                </a:lnTo>
                <a:lnTo>
                  <a:pt x="549910" y="79743"/>
                </a:lnTo>
                <a:lnTo>
                  <a:pt x="550684" y="81292"/>
                </a:lnTo>
                <a:lnTo>
                  <a:pt x="550684" y="85394"/>
                </a:lnTo>
                <a:lnTo>
                  <a:pt x="549592" y="87236"/>
                </a:lnTo>
                <a:lnTo>
                  <a:pt x="545325" y="90055"/>
                </a:lnTo>
                <a:lnTo>
                  <a:pt x="542531" y="90754"/>
                </a:lnTo>
                <a:lnTo>
                  <a:pt x="535508" y="90754"/>
                </a:lnTo>
                <a:lnTo>
                  <a:pt x="526034" y="81508"/>
                </a:lnTo>
                <a:lnTo>
                  <a:pt x="506488" y="82575"/>
                </a:lnTo>
                <a:lnTo>
                  <a:pt x="529513" y="105664"/>
                </a:lnTo>
                <a:lnTo>
                  <a:pt x="545223" y="105664"/>
                </a:lnTo>
                <a:lnTo>
                  <a:pt x="570903" y="85966"/>
                </a:lnTo>
                <a:lnTo>
                  <a:pt x="570903" y="75692"/>
                </a:lnTo>
                <a:close/>
              </a:path>
              <a:path w="3434715" h="439420">
                <a:moveTo>
                  <a:pt x="593483" y="196189"/>
                </a:moveTo>
                <a:lnTo>
                  <a:pt x="582472" y="196189"/>
                </a:lnTo>
                <a:lnTo>
                  <a:pt x="582472" y="270840"/>
                </a:lnTo>
                <a:lnTo>
                  <a:pt x="593483" y="270840"/>
                </a:lnTo>
                <a:lnTo>
                  <a:pt x="593483" y="196189"/>
                </a:lnTo>
                <a:close/>
              </a:path>
              <a:path w="3434715" h="439420">
                <a:moveTo>
                  <a:pt x="595909" y="173824"/>
                </a:moveTo>
                <a:lnTo>
                  <a:pt x="595134" y="171996"/>
                </a:lnTo>
                <a:lnTo>
                  <a:pt x="592048" y="168948"/>
                </a:lnTo>
                <a:lnTo>
                  <a:pt x="590219" y="168186"/>
                </a:lnTo>
                <a:lnTo>
                  <a:pt x="585927" y="168186"/>
                </a:lnTo>
                <a:lnTo>
                  <a:pt x="584085" y="168948"/>
                </a:lnTo>
                <a:lnTo>
                  <a:pt x="580999" y="171996"/>
                </a:lnTo>
                <a:lnTo>
                  <a:pt x="580237" y="173824"/>
                </a:lnTo>
                <a:lnTo>
                  <a:pt x="580237" y="178104"/>
                </a:lnTo>
                <a:lnTo>
                  <a:pt x="580999" y="179933"/>
                </a:lnTo>
                <a:lnTo>
                  <a:pt x="584085" y="182981"/>
                </a:lnTo>
                <a:lnTo>
                  <a:pt x="585927" y="183743"/>
                </a:lnTo>
                <a:lnTo>
                  <a:pt x="590219" y="183743"/>
                </a:lnTo>
                <a:lnTo>
                  <a:pt x="592048" y="182981"/>
                </a:lnTo>
                <a:lnTo>
                  <a:pt x="595134" y="179933"/>
                </a:lnTo>
                <a:lnTo>
                  <a:pt x="595909" y="178104"/>
                </a:lnTo>
                <a:lnTo>
                  <a:pt x="595909" y="173824"/>
                </a:lnTo>
                <a:close/>
              </a:path>
              <a:path w="3434715" h="439420">
                <a:moveTo>
                  <a:pt x="612863" y="337934"/>
                </a:moveTo>
                <a:lnTo>
                  <a:pt x="602043" y="337934"/>
                </a:lnTo>
                <a:lnTo>
                  <a:pt x="602043" y="394576"/>
                </a:lnTo>
                <a:lnTo>
                  <a:pt x="602043" y="405790"/>
                </a:lnTo>
                <a:lnTo>
                  <a:pt x="585939" y="428726"/>
                </a:lnTo>
                <a:lnTo>
                  <a:pt x="576922" y="428726"/>
                </a:lnTo>
                <a:lnTo>
                  <a:pt x="560679" y="405790"/>
                </a:lnTo>
                <a:lnTo>
                  <a:pt x="560679" y="394576"/>
                </a:lnTo>
                <a:lnTo>
                  <a:pt x="576859" y="372148"/>
                </a:lnTo>
                <a:lnTo>
                  <a:pt x="586003" y="372148"/>
                </a:lnTo>
                <a:lnTo>
                  <a:pt x="589762" y="373329"/>
                </a:lnTo>
                <a:lnTo>
                  <a:pt x="592810" y="375691"/>
                </a:lnTo>
                <a:lnTo>
                  <a:pt x="595858" y="378028"/>
                </a:lnTo>
                <a:lnTo>
                  <a:pt x="598157" y="381304"/>
                </a:lnTo>
                <a:lnTo>
                  <a:pt x="601268" y="389686"/>
                </a:lnTo>
                <a:lnTo>
                  <a:pt x="602043" y="394576"/>
                </a:lnTo>
                <a:lnTo>
                  <a:pt x="602043" y="337934"/>
                </a:lnTo>
                <a:lnTo>
                  <a:pt x="601853" y="337934"/>
                </a:lnTo>
                <a:lnTo>
                  <a:pt x="601853" y="374675"/>
                </a:lnTo>
                <a:lnTo>
                  <a:pt x="600925" y="374675"/>
                </a:lnTo>
                <a:lnTo>
                  <a:pt x="600075" y="373329"/>
                </a:lnTo>
                <a:lnTo>
                  <a:pt x="599274" y="372148"/>
                </a:lnTo>
                <a:lnTo>
                  <a:pt x="597509" y="369697"/>
                </a:lnTo>
                <a:lnTo>
                  <a:pt x="596087" y="367677"/>
                </a:lnTo>
                <a:lnTo>
                  <a:pt x="594004" y="365861"/>
                </a:lnTo>
                <a:lnTo>
                  <a:pt x="591273" y="364274"/>
                </a:lnTo>
                <a:lnTo>
                  <a:pt x="588568" y="362648"/>
                </a:lnTo>
                <a:lnTo>
                  <a:pt x="584885" y="361835"/>
                </a:lnTo>
                <a:lnTo>
                  <a:pt x="574192" y="361835"/>
                </a:lnTo>
                <a:lnTo>
                  <a:pt x="549617" y="392493"/>
                </a:lnTo>
                <a:lnTo>
                  <a:pt x="549617" y="408254"/>
                </a:lnTo>
                <a:lnTo>
                  <a:pt x="574065" y="439026"/>
                </a:lnTo>
                <a:lnTo>
                  <a:pt x="584631" y="439026"/>
                </a:lnTo>
                <a:lnTo>
                  <a:pt x="600925" y="425996"/>
                </a:lnTo>
                <a:lnTo>
                  <a:pt x="602234" y="425996"/>
                </a:lnTo>
                <a:lnTo>
                  <a:pt x="602234" y="437476"/>
                </a:lnTo>
                <a:lnTo>
                  <a:pt x="612863" y="437476"/>
                </a:lnTo>
                <a:lnTo>
                  <a:pt x="612863" y="425996"/>
                </a:lnTo>
                <a:lnTo>
                  <a:pt x="612863" y="374675"/>
                </a:lnTo>
                <a:lnTo>
                  <a:pt x="612863" y="337934"/>
                </a:lnTo>
                <a:close/>
              </a:path>
              <a:path w="3434715" h="439420">
                <a:moveTo>
                  <a:pt x="670915" y="218541"/>
                </a:moveTo>
                <a:lnTo>
                  <a:pt x="670293" y="213880"/>
                </a:lnTo>
                <a:lnTo>
                  <a:pt x="668693" y="209791"/>
                </a:lnTo>
                <a:lnTo>
                  <a:pt x="665543" y="205524"/>
                </a:lnTo>
                <a:lnTo>
                  <a:pt x="663536" y="202793"/>
                </a:lnTo>
                <a:lnTo>
                  <a:pt x="660222" y="200075"/>
                </a:lnTo>
                <a:lnTo>
                  <a:pt x="652132" y="196189"/>
                </a:lnTo>
                <a:lnTo>
                  <a:pt x="647598" y="195211"/>
                </a:lnTo>
                <a:lnTo>
                  <a:pt x="636092" y="195211"/>
                </a:lnTo>
                <a:lnTo>
                  <a:pt x="610285" y="226314"/>
                </a:lnTo>
                <a:lnTo>
                  <a:pt x="610285" y="241350"/>
                </a:lnTo>
                <a:lnTo>
                  <a:pt x="636028" y="272402"/>
                </a:lnTo>
                <a:lnTo>
                  <a:pt x="648042" y="272402"/>
                </a:lnTo>
                <a:lnTo>
                  <a:pt x="652665" y="271373"/>
                </a:lnTo>
                <a:lnTo>
                  <a:pt x="660654" y="267258"/>
                </a:lnTo>
                <a:lnTo>
                  <a:pt x="663879" y="264477"/>
                </a:lnTo>
                <a:lnTo>
                  <a:pt x="665530" y="262089"/>
                </a:lnTo>
                <a:lnTo>
                  <a:pt x="668756" y="257441"/>
                </a:lnTo>
                <a:lnTo>
                  <a:pt x="670293" y="253466"/>
                </a:lnTo>
                <a:lnTo>
                  <a:pt x="670915" y="249072"/>
                </a:lnTo>
                <a:lnTo>
                  <a:pt x="659917" y="249072"/>
                </a:lnTo>
                <a:lnTo>
                  <a:pt x="659231" y="251790"/>
                </a:lnTo>
                <a:lnTo>
                  <a:pt x="658075" y="254114"/>
                </a:lnTo>
                <a:lnTo>
                  <a:pt x="654850" y="258013"/>
                </a:lnTo>
                <a:lnTo>
                  <a:pt x="652868" y="259499"/>
                </a:lnTo>
                <a:lnTo>
                  <a:pt x="648208" y="261581"/>
                </a:lnTo>
                <a:lnTo>
                  <a:pt x="645604" y="262089"/>
                </a:lnTo>
                <a:lnTo>
                  <a:pt x="638403" y="262089"/>
                </a:lnTo>
                <a:lnTo>
                  <a:pt x="621296" y="239280"/>
                </a:lnTo>
                <a:lnTo>
                  <a:pt x="621296" y="227876"/>
                </a:lnTo>
                <a:lnTo>
                  <a:pt x="638467" y="205524"/>
                </a:lnTo>
                <a:lnTo>
                  <a:pt x="647598" y="205524"/>
                </a:lnTo>
                <a:lnTo>
                  <a:pt x="651459" y="206844"/>
                </a:lnTo>
                <a:lnTo>
                  <a:pt x="654316" y="209499"/>
                </a:lnTo>
                <a:lnTo>
                  <a:pt x="657212" y="212128"/>
                </a:lnTo>
                <a:lnTo>
                  <a:pt x="659079" y="215138"/>
                </a:lnTo>
                <a:lnTo>
                  <a:pt x="659917" y="218541"/>
                </a:lnTo>
                <a:lnTo>
                  <a:pt x="670915" y="218541"/>
                </a:lnTo>
                <a:close/>
              </a:path>
              <a:path w="3434715" h="439420">
                <a:moveTo>
                  <a:pt x="688987" y="4673"/>
                </a:moveTo>
                <a:lnTo>
                  <a:pt x="610539" y="4673"/>
                </a:lnTo>
                <a:lnTo>
                  <a:pt x="610539" y="22021"/>
                </a:lnTo>
                <a:lnTo>
                  <a:pt x="639787" y="22021"/>
                </a:lnTo>
                <a:lnTo>
                  <a:pt x="639787" y="104216"/>
                </a:lnTo>
                <a:lnTo>
                  <a:pt x="659752" y="104216"/>
                </a:lnTo>
                <a:lnTo>
                  <a:pt x="659752" y="22021"/>
                </a:lnTo>
                <a:lnTo>
                  <a:pt x="688987" y="22021"/>
                </a:lnTo>
                <a:lnTo>
                  <a:pt x="688987" y="4673"/>
                </a:lnTo>
                <a:close/>
              </a:path>
              <a:path w="3434715" h="439420">
                <a:moveTo>
                  <a:pt x="737565" y="29210"/>
                </a:moveTo>
                <a:lnTo>
                  <a:pt x="736688" y="28981"/>
                </a:lnTo>
                <a:lnTo>
                  <a:pt x="735685" y="28803"/>
                </a:lnTo>
                <a:lnTo>
                  <a:pt x="733386" y="28549"/>
                </a:lnTo>
                <a:lnTo>
                  <a:pt x="732307" y="28486"/>
                </a:lnTo>
                <a:lnTo>
                  <a:pt x="727303" y="28486"/>
                </a:lnTo>
                <a:lnTo>
                  <a:pt x="723760" y="29679"/>
                </a:lnTo>
                <a:lnTo>
                  <a:pt x="717600" y="34442"/>
                </a:lnTo>
                <a:lnTo>
                  <a:pt x="715416" y="37947"/>
                </a:lnTo>
                <a:lnTo>
                  <a:pt x="714108" y="42570"/>
                </a:lnTo>
                <a:lnTo>
                  <a:pt x="713359" y="42570"/>
                </a:lnTo>
                <a:lnTo>
                  <a:pt x="713359" y="29552"/>
                </a:lnTo>
                <a:lnTo>
                  <a:pt x="694105" y="29552"/>
                </a:lnTo>
                <a:lnTo>
                  <a:pt x="694105" y="104216"/>
                </a:lnTo>
                <a:lnTo>
                  <a:pt x="713968" y="104216"/>
                </a:lnTo>
                <a:lnTo>
                  <a:pt x="713968" y="58928"/>
                </a:lnTo>
                <a:lnTo>
                  <a:pt x="714616" y="56235"/>
                </a:lnTo>
                <a:lnTo>
                  <a:pt x="717257" y="51574"/>
                </a:lnTo>
                <a:lnTo>
                  <a:pt x="719061" y="49758"/>
                </a:lnTo>
                <a:lnTo>
                  <a:pt x="723633" y="47129"/>
                </a:lnTo>
                <a:lnTo>
                  <a:pt x="726249" y="46469"/>
                </a:lnTo>
                <a:lnTo>
                  <a:pt x="730542" y="46469"/>
                </a:lnTo>
                <a:lnTo>
                  <a:pt x="732040" y="46583"/>
                </a:lnTo>
                <a:lnTo>
                  <a:pt x="735342" y="47028"/>
                </a:lnTo>
                <a:lnTo>
                  <a:pt x="736625" y="47294"/>
                </a:lnTo>
                <a:lnTo>
                  <a:pt x="737565" y="47586"/>
                </a:lnTo>
                <a:lnTo>
                  <a:pt x="737565" y="46469"/>
                </a:lnTo>
                <a:lnTo>
                  <a:pt x="737565" y="42570"/>
                </a:lnTo>
                <a:lnTo>
                  <a:pt x="737565" y="29210"/>
                </a:lnTo>
                <a:close/>
              </a:path>
              <a:path w="3434715" h="439420">
                <a:moveTo>
                  <a:pt x="740930" y="233324"/>
                </a:moveTo>
                <a:lnTo>
                  <a:pt x="740918" y="215684"/>
                </a:lnTo>
                <a:lnTo>
                  <a:pt x="739990" y="210997"/>
                </a:lnTo>
                <a:lnTo>
                  <a:pt x="736993" y="205320"/>
                </a:lnTo>
                <a:lnTo>
                  <a:pt x="736257" y="203923"/>
                </a:lnTo>
                <a:lnTo>
                  <a:pt x="733907" y="201282"/>
                </a:lnTo>
                <a:lnTo>
                  <a:pt x="728243" y="197764"/>
                </a:lnTo>
                <a:lnTo>
                  <a:pt x="725373" y="196634"/>
                </a:lnTo>
                <a:lnTo>
                  <a:pt x="722363" y="196088"/>
                </a:lnTo>
                <a:lnTo>
                  <a:pt x="719378" y="195503"/>
                </a:lnTo>
                <a:lnTo>
                  <a:pt x="716737" y="195211"/>
                </a:lnTo>
                <a:lnTo>
                  <a:pt x="710831" y="195211"/>
                </a:lnTo>
                <a:lnTo>
                  <a:pt x="685698" y="212712"/>
                </a:lnTo>
                <a:lnTo>
                  <a:pt x="696150" y="216598"/>
                </a:lnTo>
                <a:lnTo>
                  <a:pt x="697357" y="213880"/>
                </a:lnTo>
                <a:lnTo>
                  <a:pt x="699465" y="211315"/>
                </a:lnTo>
                <a:lnTo>
                  <a:pt x="705434" y="206527"/>
                </a:lnTo>
                <a:lnTo>
                  <a:pt x="709549" y="205320"/>
                </a:lnTo>
                <a:lnTo>
                  <a:pt x="719874" y="205320"/>
                </a:lnTo>
                <a:lnTo>
                  <a:pt x="723646" y="206654"/>
                </a:lnTo>
                <a:lnTo>
                  <a:pt x="728662" y="211963"/>
                </a:lnTo>
                <a:lnTo>
                  <a:pt x="729919" y="215684"/>
                </a:lnTo>
                <a:lnTo>
                  <a:pt x="729919" y="222719"/>
                </a:lnTo>
                <a:lnTo>
                  <a:pt x="729919" y="233324"/>
                </a:lnTo>
                <a:lnTo>
                  <a:pt x="729818" y="247319"/>
                </a:lnTo>
                <a:lnTo>
                  <a:pt x="729145" y="249897"/>
                </a:lnTo>
                <a:lnTo>
                  <a:pt x="727583" y="252704"/>
                </a:lnTo>
                <a:lnTo>
                  <a:pt x="726059" y="255536"/>
                </a:lnTo>
                <a:lnTo>
                  <a:pt x="723798" y="257835"/>
                </a:lnTo>
                <a:lnTo>
                  <a:pt x="717791" y="261404"/>
                </a:lnTo>
                <a:lnTo>
                  <a:pt x="714121" y="262280"/>
                </a:lnTo>
                <a:lnTo>
                  <a:pt x="705383" y="262280"/>
                </a:lnTo>
                <a:lnTo>
                  <a:pt x="701763" y="261289"/>
                </a:lnTo>
                <a:lnTo>
                  <a:pt x="698906" y="259270"/>
                </a:lnTo>
                <a:lnTo>
                  <a:pt x="696074" y="257238"/>
                </a:lnTo>
                <a:lnTo>
                  <a:pt x="694664" y="254215"/>
                </a:lnTo>
                <a:lnTo>
                  <a:pt x="694791" y="246926"/>
                </a:lnTo>
                <a:lnTo>
                  <a:pt x="717435" y="236753"/>
                </a:lnTo>
                <a:lnTo>
                  <a:pt x="719404" y="236461"/>
                </a:lnTo>
                <a:lnTo>
                  <a:pt x="729919" y="233324"/>
                </a:lnTo>
                <a:lnTo>
                  <a:pt x="729919" y="222719"/>
                </a:lnTo>
                <a:lnTo>
                  <a:pt x="729284" y="224015"/>
                </a:lnTo>
                <a:lnTo>
                  <a:pt x="726757" y="225501"/>
                </a:lnTo>
                <a:lnTo>
                  <a:pt x="724776" y="226047"/>
                </a:lnTo>
                <a:lnTo>
                  <a:pt x="722033" y="226364"/>
                </a:lnTo>
                <a:lnTo>
                  <a:pt x="719328" y="226656"/>
                </a:lnTo>
                <a:lnTo>
                  <a:pt x="715797" y="227101"/>
                </a:lnTo>
                <a:lnTo>
                  <a:pt x="683653" y="254508"/>
                </a:lnTo>
                <a:lnTo>
                  <a:pt x="684745" y="258660"/>
                </a:lnTo>
                <a:lnTo>
                  <a:pt x="689089" y="265493"/>
                </a:lnTo>
                <a:lnTo>
                  <a:pt x="692023" y="268109"/>
                </a:lnTo>
                <a:lnTo>
                  <a:pt x="699427" y="271703"/>
                </a:lnTo>
                <a:lnTo>
                  <a:pt x="703554" y="272592"/>
                </a:lnTo>
                <a:lnTo>
                  <a:pt x="712254" y="272592"/>
                </a:lnTo>
                <a:lnTo>
                  <a:pt x="729361" y="260731"/>
                </a:lnTo>
                <a:lnTo>
                  <a:pt x="729919" y="260731"/>
                </a:lnTo>
                <a:lnTo>
                  <a:pt x="729919" y="270840"/>
                </a:lnTo>
                <a:lnTo>
                  <a:pt x="740930" y="270840"/>
                </a:lnTo>
                <a:lnTo>
                  <a:pt x="740930" y="260731"/>
                </a:lnTo>
                <a:lnTo>
                  <a:pt x="740930" y="233324"/>
                </a:lnTo>
                <a:close/>
              </a:path>
              <a:path w="3434715" h="439420">
                <a:moveTo>
                  <a:pt x="793470" y="270459"/>
                </a:moveTo>
                <a:lnTo>
                  <a:pt x="791362" y="260731"/>
                </a:lnTo>
                <a:lnTo>
                  <a:pt x="791235" y="260146"/>
                </a:lnTo>
                <a:lnTo>
                  <a:pt x="789368" y="260540"/>
                </a:lnTo>
                <a:lnTo>
                  <a:pt x="788593" y="260667"/>
                </a:lnTo>
                <a:lnTo>
                  <a:pt x="787603" y="260731"/>
                </a:lnTo>
                <a:lnTo>
                  <a:pt x="784771" y="260731"/>
                </a:lnTo>
                <a:lnTo>
                  <a:pt x="776871" y="252691"/>
                </a:lnTo>
                <a:lnTo>
                  <a:pt x="776871" y="205905"/>
                </a:lnTo>
                <a:lnTo>
                  <a:pt x="792162" y="205905"/>
                </a:lnTo>
                <a:lnTo>
                  <a:pt x="792162" y="196189"/>
                </a:lnTo>
                <a:lnTo>
                  <a:pt x="776871" y="196189"/>
                </a:lnTo>
                <a:lnTo>
                  <a:pt x="776871" y="178295"/>
                </a:lnTo>
                <a:lnTo>
                  <a:pt x="765860" y="178295"/>
                </a:lnTo>
                <a:lnTo>
                  <a:pt x="765860" y="196189"/>
                </a:lnTo>
                <a:lnTo>
                  <a:pt x="755040" y="196189"/>
                </a:lnTo>
                <a:lnTo>
                  <a:pt x="755040" y="205905"/>
                </a:lnTo>
                <a:lnTo>
                  <a:pt x="765860" y="205905"/>
                </a:lnTo>
                <a:lnTo>
                  <a:pt x="765860" y="256908"/>
                </a:lnTo>
                <a:lnTo>
                  <a:pt x="766813" y="260477"/>
                </a:lnTo>
                <a:lnTo>
                  <a:pt x="770712" y="266204"/>
                </a:lnTo>
                <a:lnTo>
                  <a:pt x="773176" y="268325"/>
                </a:lnTo>
                <a:lnTo>
                  <a:pt x="779106" y="271119"/>
                </a:lnTo>
                <a:lnTo>
                  <a:pt x="782154" y="271818"/>
                </a:lnTo>
                <a:lnTo>
                  <a:pt x="787323" y="271818"/>
                </a:lnTo>
                <a:lnTo>
                  <a:pt x="789012" y="271653"/>
                </a:lnTo>
                <a:lnTo>
                  <a:pt x="790346" y="271335"/>
                </a:lnTo>
                <a:lnTo>
                  <a:pt x="791692" y="271043"/>
                </a:lnTo>
                <a:lnTo>
                  <a:pt x="792721" y="270751"/>
                </a:lnTo>
                <a:lnTo>
                  <a:pt x="793470" y="270459"/>
                </a:lnTo>
                <a:close/>
              </a:path>
              <a:path w="3434715" h="439420">
                <a:moveTo>
                  <a:pt x="806551" y="49415"/>
                </a:moveTo>
                <a:lnTo>
                  <a:pt x="805726" y="45605"/>
                </a:lnTo>
                <a:lnTo>
                  <a:pt x="804735" y="43700"/>
                </a:lnTo>
                <a:lnTo>
                  <a:pt x="802436" y="39230"/>
                </a:lnTo>
                <a:lnTo>
                  <a:pt x="800176" y="36601"/>
                </a:lnTo>
                <a:lnTo>
                  <a:pt x="794486" y="32524"/>
                </a:lnTo>
                <a:lnTo>
                  <a:pt x="791248" y="31013"/>
                </a:lnTo>
                <a:lnTo>
                  <a:pt x="786828" y="29845"/>
                </a:lnTo>
                <a:lnTo>
                  <a:pt x="786828" y="69608"/>
                </a:lnTo>
                <a:lnTo>
                  <a:pt x="786828" y="80149"/>
                </a:lnTo>
                <a:lnTo>
                  <a:pt x="774827" y="91338"/>
                </a:lnTo>
                <a:lnTo>
                  <a:pt x="768858" y="91338"/>
                </a:lnTo>
                <a:lnTo>
                  <a:pt x="766330" y="90601"/>
                </a:lnTo>
                <a:lnTo>
                  <a:pt x="764349" y="89141"/>
                </a:lnTo>
                <a:lnTo>
                  <a:pt x="762393" y="87655"/>
                </a:lnTo>
                <a:lnTo>
                  <a:pt x="761403" y="85496"/>
                </a:lnTo>
                <a:lnTo>
                  <a:pt x="761403" y="80733"/>
                </a:lnTo>
                <a:lnTo>
                  <a:pt x="776655" y="72415"/>
                </a:lnTo>
                <a:lnTo>
                  <a:pt x="777989" y="72199"/>
                </a:lnTo>
                <a:lnTo>
                  <a:pt x="786828" y="69608"/>
                </a:lnTo>
                <a:lnTo>
                  <a:pt x="786828" y="29845"/>
                </a:lnTo>
                <a:lnTo>
                  <a:pt x="783932" y="29070"/>
                </a:lnTo>
                <a:lnTo>
                  <a:pt x="780122" y="28575"/>
                </a:lnTo>
                <a:lnTo>
                  <a:pt x="770420" y="28575"/>
                </a:lnTo>
                <a:lnTo>
                  <a:pt x="744943" y="50749"/>
                </a:lnTo>
                <a:lnTo>
                  <a:pt x="763320" y="52298"/>
                </a:lnTo>
                <a:lnTo>
                  <a:pt x="764006" y="49834"/>
                </a:lnTo>
                <a:lnTo>
                  <a:pt x="765403" y="47790"/>
                </a:lnTo>
                <a:lnTo>
                  <a:pt x="769632" y="44526"/>
                </a:lnTo>
                <a:lnTo>
                  <a:pt x="772477" y="43700"/>
                </a:lnTo>
                <a:lnTo>
                  <a:pt x="779449" y="43700"/>
                </a:lnTo>
                <a:lnTo>
                  <a:pt x="782053" y="44538"/>
                </a:lnTo>
                <a:lnTo>
                  <a:pt x="785749" y="47904"/>
                </a:lnTo>
                <a:lnTo>
                  <a:pt x="786688" y="50292"/>
                </a:lnTo>
                <a:lnTo>
                  <a:pt x="786688" y="55245"/>
                </a:lnTo>
                <a:lnTo>
                  <a:pt x="765797" y="60731"/>
                </a:lnTo>
                <a:lnTo>
                  <a:pt x="762406" y="61341"/>
                </a:lnTo>
                <a:lnTo>
                  <a:pt x="742429" y="88303"/>
                </a:lnTo>
                <a:lnTo>
                  <a:pt x="743458" y="92405"/>
                </a:lnTo>
                <a:lnTo>
                  <a:pt x="761644" y="105625"/>
                </a:lnTo>
                <a:lnTo>
                  <a:pt x="769759" y="105625"/>
                </a:lnTo>
                <a:lnTo>
                  <a:pt x="787158" y="93853"/>
                </a:lnTo>
                <a:lnTo>
                  <a:pt x="787717" y="93853"/>
                </a:lnTo>
                <a:lnTo>
                  <a:pt x="787717" y="104216"/>
                </a:lnTo>
                <a:lnTo>
                  <a:pt x="806551" y="104216"/>
                </a:lnTo>
                <a:lnTo>
                  <a:pt x="806551" y="93853"/>
                </a:lnTo>
                <a:lnTo>
                  <a:pt x="806551" y="91338"/>
                </a:lnTo>
                <a:lnTo>
                  <a:pt x="806551" y="69608"/>
                </a:lnTo>
                <a:lnTo>
                  <a:pt x="806551" y="49415"/>
                </a:lnTo>
                <a:close/>
              </a:path>
              <a:path w="3434715" h="439420">
                <a:moveTo>
                  <a:pt x="819734" y="196189"/>
                </a:moveTo>
                <a:lnTo>
                  <a:pt x="808723" y="196189"/>
                </a:lnTo>
                <a:lnTo>
                  <a:pt x="808723" y="270840"/>
                </a:lnTo>
                <a:lnTo>
                  <a:pt x="819734" y="270840"/>
                </a:lnTo>
                <a:lnTo>
                  <a:pt x="819734" y="196189"/>
                </a:lnTo>
                <a:close/>
              </a:path>
              <a:path w="3434715" h="439420">
                <a:moveTo>
                  <a:pt x="822159" y="173824"/>
                </a:moveTo>
                <a:lnTo>
                  <a:pt x="821385" y="171996"/>
                </a:lnTo>
                <a:lnTo>
                  <a:pt x="819823" y="170472"/>
                </a:lnTo>
                <a:lnTo>
                  <a:pt x="818299" y="168948"/>
                </a:lnTo>
                <a:lnTo>
                  <a:pt x="816470" y="168186"/>
                </a:lnTo>
                <a:lnTo>
                  <a:pt x="812177" y="168186"/>
                </a:lnTo>
                <a:lnTo>
                  <a:pt x="810323" y="168948"/>
                </a:lnTo>
                <a:lnTo>
                  <a:pt x="807250" y="171996"/>
                </a:lnTo>
                <a:lnTo>
                  <a:pt x="806488" y="173824"/>
                </a:lnTo>
                <a:lnTo>
                  <a:pt x="806488" y="178104"/>
                </a:lnTo>
                <a:lnTo>
                  <a:pt x="807250" y="179933"/>
                </a:lnTo>
                <a:lnTo>
                  <a:pt x="810323" y="182981"/>
                </a:lnTo>
                <a:lnTo>
                  <a:pt x="812177" y="183743"/>
                </a:lnTo>
                <a:lnTo>
                  <a:pt x="816470" y="183743"/>
                </a:lnTo>
                <a:lnTo>
                  <a:pt x="818299" y="182981"/>
                </a:lnTo>
                <a:lnTo>
                  <a:pt x="819823" y="181457"/>
                </a:lnTo>
                <a:lnTo>
                  <a:pt x="821385" y="179933"/>
                </a:lnTo>
                <a:lnTo>
                  <a:pt x="822159" y="178104"/>
                </a:lnTo>
                <a:lnTo>
                  <a:pt x="822159" y="173824"/>
                </a:lnTo>
                <a:close/>
              </a:path>
              <a:path w="3434715" h="439420">
                <a:moveTo>
                  <a:pt x="886333" y="57162"/>
                </a:moveTo>
                <a:lnTo>
                  <a:pt x="860501" y="28575"/>
                </a:lnTo>
                <a:lnTo>
                  <a:pt x="847001" y="28575"/>
                </a:lnTo>
                <a:lnTo>
                  <a:pt x="819073" y="59524"/>
                </a:lnTo>
                <a:lnTo>
                  <a:pt x="819073" y="74726"/>
                </a:lnTo>
                <a:lnTo>
                  <a:pt x="847001" y="105664"/>
                </a:lnTo>
                <a:lnTo>
                  <a:pt x="860717" y="105664"/>
                </a:lnTo>
                <a:lnTo>
                  <a:pt x="886333" y="76847"/>
                </a:lnTo>
                <a:lnTo>
                  <a:pt x="867587" y="76847"/>
                </a:lnTo>
                <a:lnTo>
                  <a:pt x="867206" y="79476"/>
                </a:lnTo>
                <a:lnTo>
                  <a:pt x="866419" y="81724"/>
                </a:lnTo>
                <a:lnTo>
                  <a:pt x="864019" y="85445"/>
                </a:lnTo>
                <a:lnTo>
                  <a:pt x="862507" y="86855"/>
                </a:lnTo>
                <a:lnTo>
                  <a:pt x="858875" y="88798"/>
                </a:lnTo>
                <a:lnTo>
                  <a:pt x="856843" y="89293"/>
                </a:lnTo>
                <a:lnTo>
                  <a:pt x="851496" y="89293"/>
                </a:lnTo>
                <a:lnTo>
                  <a:pt x="839266" y="71653"/>
                </a:lnTo>
                <a:lnTo>
                  <a:pt x="839266" y="62179"/>
                </a:lnTo>
                <a:lnTo>
                  <a:pt x="851496" y="44716"/>
                </a:lnTo>
                <a:lnTo>
                  <a:pt x="858202" y="44716"/>
                </a:lnTo>
                <a:lnTo>
                  <a:pt x="861148" y="45872"/>
                </a:lnTo>
                <a:lnTo>
                  <a:pt x="863384" y="48171"/>
                </a:lnTo>
                <a:lnTo>
                  <a:pt x="865657" y="50431"/>
                </a:lnTo>
                <a:lnTo>
                  <a:pt x="867054" y="53441"/>
                </a:lnTo>
                <a:lnTo>
                  <a:pt x="867587" y="57162"/>
                </a:lnTo>
                <a:lnTo>
                  <a:pt x="886333" y="57162"/>
                </a:lnTo>
                <a:close/>
              </a:path>
              <a:path w="3434715" h="439420">
                <a:moveTo>
                  <a:pt x="901458" y="226123"/>
                </a:moveTo>
                <a:lnTo>
                  <a:pt x="900087" y="219341"/>
                </a:lnTo>
                <a:lnTo>
                  <a:pt x="894638" y="207733"/>
                </a:lnTo>
                <a:lnTo>
                  <a:pt x="892771" y="205524"/>
                </a:lnTo>
                <a:lnTo>
                  <a:pt x="890854" y="203238"/>
                </a:lnTo>
                <a:lnTo>
                  <a:pt x="890447" y="202971"/>
                </a:lnTo>
                <a:lnTo>
                  <a:pt x="890447" y="228917"/>
                </a:lnTo>
                <a:lnTo>
                  <a:pt x="890447" y="238887"/>
                </a:lnTo>
                <a:lnTo>
                  <a:pt x="873899" y="262089"/>
                </a:lnTo>
                <a:lnTo>
                  <a:pt x="864082" y="262089"/>
                </a:lnTo>
                <a:lnTo>
                  <a:pt x="847534" y="238887"/>
                </a:lnTo>
                <a:lnTo>
                  <a:pt x="847534" y="228917"/>
                </a:lnTo>
                <a:lnTo>
                  <a:pt x="864082" y="205524"/>
                </a:lnTo>
                <a:lnTo>
                  <a:pt x="873899" y="205524"/>
                </a:lnTo>
                <a:lnTo>
                  <a:pt x="890447" y="228917"/>
                </a:lnTo>
                <a:lnTo>
                  <a:pt x="890447" y="202971"/>
                </a:lnTo>
                <a:lnTo>
                  <a:pt x="881126" y="196811"/>
                </a:lnTo>
                <a:lnTo>
                  <a:pt x="875461" y="195211"/>
                </a:lnTo>
                <a:lnTo>
                  <a:pt x="862520" y="195211"/>
                </a:lnTo>
                <a:lnTo>
                  <a:pt x="836523" y="226123"/>
                </a:lnTo>
                <a:lnTo>
                  <a:pt x="836523" y="241617"/>
                </a:lnTo>
                <a:lnTo>
                  <a:pt x="862520" y="272402"/>
                </a:lnTo>
                <a:lnTo>
                  <a:pt x="875461" y="272402"/>
                </a:lnTo>
                <a:lnTo>
                  <a:pt x="897343" y="254114"/>
                </a:lnTo>
                <a:lnTo>
                  <a:pt x="900087" y="248348"/>
                </a:lnTo>
                <a:lnTo>
                  <a:pt x="901458" y="241617"/>
                </a:lnTo>
                <a:lnTo>
                  <a:pt x="901458" y="226123"/>
                </a:lnTo>
                <a:close/>
              </a:path>
              <a:path w="3434715" h="439420">
                <a:moveTo>
                  <a:pt x="967105" y="104216"/>
                </a:moveTo>
                <a:lnTo>
                  <a:pt x="939177" y="61887"/>
                </a:lnTo>
                <a:lnTo>
                  <a:pt x="943140" y="57061"/>
                </a:lnTo>
                <a:lnTo>
                  <a:pt x="965746" y="29552"/>
                </a:lnTo>
                <a:lnTo>
                  <a:pt x="942936" y="29552"/>
                </a:lnTo>
                <a:lnTo>
                  <a:pt x="919988" y="57886"/>
                </a:lnTo>
                <a:lnTo>
                  <a:pt x="918921" y="57886"/>
                </a:lnTo>
                <a:lnTo>
                  <a:pt x="918921" y="4673"/>
                </a:lnTo>
                <a:lnTo>
                  <a:pt x="899045" y="4673"/>
                </a:lnTo>
                <a:lnTo>
                  <a:pt x="899045" y="104216"/>
                </a:lnTo>
                <a:lnTo>
                  <a:pt x="918921" y="104216"/>
                </a:lnTo>
                <a:lnTo>
                  <a:pt x="918921" y="82727"/>
                </a:lnTo>
                <a:lnTo>
                  <a:pt x="918921" y="80518"/>
                </a:lnTo>
                <a:lnTo>
                  <a:pt x="924306" y="74104"/>
                </a:lnTo>
                <a:lnTo>
                  <a:pt x="943825" y="104216"/>
                </a:lnTo>
                <a:lnTo>
                  <a:pt x="967105" y="104216"/>
                </a:lnTo>
                <a:close/>
              </a:path>
              <a:path w="3434715" h="439420">
                <a:moveTo>
                  <a:pt x="974966" y="217055"/>
                </a:moveTo>
                <a:lnTo>
                  <a:pt x="973963" y="211797"/>
                </a:lnTo>
                <a:lnTo>
                  <a:pt x="970902" y="205524"/>
                </a:lnTo>
                <a:lnTo>
                  <a:pt x="969911" y="203479"/>
                </a:lnTo>
                <a:lnTo>
                  <a:pt x="967092" y="200367"/>
                </a:lnTo>
                <a:lnTo>
                  <a:pt x="959802" y="196240"/>
                </a:lnTo>
                <a:lnTo>
                  <a:pt x="955560" y="195211"/>
                </a:lnTo>
                <a:lnTo>
                  <a:pt x="945299" y="195211"/>
                </a:lnTo>
                <a:lnTo>
                  <a:pt x="940892" y="196380"/>
                </a:lnTo>
                <a:lnTo>
                  <a:pt x="934046" y="201015"/>
                </a:lnTo>
                <a:lnTo>
                  <a:pt x="931506" y="204063"/>
                </a:lnTo>
                <a:lnTo>
                  <a:pt x="929817" y="207848"/>
                </a:lnTo>
                <a:lnTo>
                  <a:pt x="928890" y="207848"/>
                </a:lnTo>
                <a:lnTo>
                  <a:pt x="928890" y="196189"/>
                </a:lnTo>
                <a:lnTo>
                  <a:pt x="918248" y="196189"/>
                </a:lnTo>
                <a:lnTo>
                  <a:pt x="918248" y="270840"/>
                </a:lnTo>
                <a:lnTo>
                  <a:pt x="929259" y="270840"/>
                </a:lnTo>
                <a:lnTo>
                  <a:pt x="929259" y="221589"/>
                </a:lnTo>
                <a:lnTo>
                  <a:pt x="930059" y="217893"/>
                </a:lnTo>
                <a:lnTo>
                  <a:pt x="933221" y="211797"/>
                </a:lnTo>
                <a:lnTo>
                  <a:pt x="935380" y="209486"/>
                </a:lnTo>
                <a:lnTo>
                  <a:pt x="938225" y="207848"/>
                </a:lnTo>
                <a:lnTo>
                  <a:pt x="940892" y="206311"/>
                </a:lnTo>
                <a:lnTo>
                  <a:pt x="944029" y="205524"/>
                </a:lnTo>
                <a:lnTo>
                  <a:pt x="952639" y="205524"/>
                </a:lnTo>
                <a:lnTo>
                  <a:pt x="956652" y="207162"/>
                </a:lnTo>
                <a:lnTo>
                  <a:pt x="962494" y="213753"/>
                </a:lnTo>
                <a:lnTo>
                  <a:pt x="963955" y="218313"/>
                </a:lnTo>
                <a:lnTo>
                  <a:pt x="963955" y="270840"/>
                </a:lnTo>
                <a:lnTo>
                  <a:pt x="974966" y="270840"/>
                </a:lnTo>
                <a:lnTo>
                  <a:pt x="974966" y="217055"/>
                </a:lnTo>
                <a:close/>
              </a:path>
              <a:path w="3434715" h="439420">
                <a:moveTo>
                  <a:pt x="1067460" y="168567"/>
                </a:moveTo>
                <a:lnTo>
                  <a:pt x="1066622" y="168186"/>
                </a:lnTo>
                <a:lnTo>
                  <a:pt x="1065352" y="167767"/>
                </a:lnTo>
                <a:lnTo>
                  <a:pt x="1061923" y="166865"/>
                </a:lnTo>
                <a:lnTo>
                  <a:pt x="1059726" y="166636"/>
                </a:lnTo>
                <a:lnTo>
                  <a:pt x="1053592" y="166636"/>
                </a:lnTo>
                <a:lnTo>
                  <a:pt x="1036866" y="181597"/>
                </a:lnTo>
                <a:lnTo>
                  <a:pt x="1036866" y="196189"/>
                </a:lnTo>
                <a:lnTo>
                  <a:pt x="1025296" y="196189"/>
                </a:lnTo>
                <a:lnTo>
                  <a:pt x="1025296" y="205905"/>
                </a:lnTo>
                <a:lnTo>
                  <a:pt x="1036866" y="205905"/>
                </a:lnTo>
                <a:lnTo>
                  <a:pt x="1036866" y="270840"/>
                </a:lnTo>
                <a:lnTo>
                  <a:pt x="1047877" y="270840"/>
                </a:lnTo>
                <a:lnTo>
                  <a:pt x="1047877" y="205905"/>
                </a:lnTo>
                <a:lnTo>
                  <a:pt x="1063917" y="205905"/>
                </a:lnTo>
                <a:lnTo>
                  <a:pt x="1063917" y="196189"/>
                </a:lnTo>
                <a:lnTo>
                  <a:pt x="1047877" y="196189"/>
                </a:lnTo>
                <a:lnTo>
                  <a:pt x="1047877" y="184912"/>
                </a:lnTo>
                <a:lnTo>
                  <a:pt x="1048664" y="182105"/>
                </a:lnTo>
                <a:lnTo>
                  <a:pt x="1050251" y="180187"/>
                </a:lnTo>
                <a:lnTo>
                  <a:pt x="1051877" y="178282"/>
                </a:lnTo>
                <a:lnTo>
                  <a:pt x="1054493" y="177330"/>
                </a:lnTo>
                <a:lnTo>
                  <a:pt x="1059726" y="177330"/>
                </a:lnTo>
                <a:lnTo>
                  <a:pt x="1060996" y="177469"/>
                </a:lnTo>
                <a:lnTo>
                  <a:pt x="1062951" y="178054"/>
                </a:lnTo>
                <a:lnTo>
                  <a:pt x="1064285" y="178498"/>
                </a:lnTo>
                <a:lnTo>
                  <a:pt x="1064666" y="177330"/>
                </a:lnTo>
                <a:lnTo>
                  <a:pt x="1067460" y="168567"/>
                </a:lnTo>
                <a:close/>
              </a:path>
              <a:path w="3434715" h="439420">
                <a:moveTo>
                  <a:pt x="1081582" y="104216"/>
                </a:moveTo>
                <a:lnTo>
                  <a:pt x="1063091" y="68922"/>
                </a:lnTo>
                <a:lnTo>
                  <a:pt x="1061326" y="65557"/>
                </a:lnTo>
                <a:lnTo>
                  <a:pt x="1067371" y="62611"/>
                </a:lnTo>
                <a:lnTo>
                  <a:pt x="1071333" y="58978"/>
                </a:lnTo>
                <a:lnTo>
                  <a:pt x="1076807" y="49479"/>
                </a:lnTo>
                <a:lnTo>
                  <a:pt x="1078179" y="43802"/>
                </a:lnTo>
                <a:lnTo>
                  <a:pt x="1078179" y="30607"/>
                </a:lnTo>
                <a:lnTo>
                  <a:pt x="1076820" y="24879"/>
                </a:lnTo>
                <a:lnTo>
                  <a:pt x="1075143" y="21869"/>
                </a:lnTo>
                <a:lnTo>
                  <a:pt x="1074115" y="20027"/>
                </a:lnTo>
                <a:lnTo>
                  <a:pt x="1071448" y="15125"/>
                </a:lnTo>
                <a:lnTo>
                  <a:pt x="1067549" y="11353"/>
                </a:lnTo>
                <a:lnTo>
                  <a:pt x="1062418" y="8699"/>
                </a:lnTo>
                <a:lnTo>
                  <a:pt x="1057376" y="6045"/>
                </a:lnTo>
                <a:lnTo>
                  <a:pt x="1057376" y="33870"/>
                </a:lnTo>
                <a:lnTo>
                  <a:pt x="1057376" y="40462"/>
                </a:lnTo>
                <a:lnTo>
                  <a:pt x="1056741" y="43192"/>
                </a:lnTo>
                <a:lnTo>
                  <a:pt x="1054214" y="47599"/>
                </a:lnTo>
                <a:lnTo>
                  <a:pt x="1052322" y="49250"/>
                </a:lnTo>
                <a:lnTo>
                  <a:pt x="1047229" y="51460"/>
                </a:lnTo>
                <a:lnTo>
                  <a:pt x="1044016" y="52006"/>
                </a:lnTo>
                <a:lnTo>
                  <a:pt x="1026452" y="52006"/>
                </a:lnTo>
                <a:lnTo>
                  <a:pt x="1026452" y="21869"/>
                </a:lnTo>
                <a:lnTo>
                  <a:pt x="1043965" y="21869"/>
                </a:lnTo>
                <a:lnTo>
                  <a:pt x="1047178" y="22479"/>
                </a:lnTo>
                <a:lnTo>
                  <a:pt x="1049731" y="23672"/>
                </a:lnTo>
                <a:lnTo>
                  <a:pt x="1052309" y="24841"/>
                </a:lnTo>
                <a:lnTo>
                  <a:pt x="1054214" y="26555"/>
                </a:lnTo>
                <a:lnTo>
                  <a:pt x="1056741" y="31089"/>
                </a:lnTo>
                <a:lnTo>
                  <a:pt x="1057376" y="33870"/>
                </a:lnTo>
                <a:lnTo>
                  <a:pt x="1057376" y="6045"/>
                </a:lnTo>
                <a:lnTo>
                  <a:pt x="1051153" y="4673"/>
                </a:lnTo>
                <a:lnTo>
                  <a:pt x="1006259" y="4673"/>
                </a:lnTo>
                <a:lnTo>
                  <a:pt x="1006259" y="104216"/>
                </a:lnTo>
                <a:lnTo>
                  <a:pt x="1026452" y="104216"/>
                </a:lnTo>
                <a:lnTo>
                  <a:pt x="1026452" y="68922"/>
                </a:lnTo>
                <a:lnTo>
                  <a:pt x="1041196" y="68922"/>
                </a:lnTo>
                <a:lnTo>
                  <a:pt x="1059294" y="104216"/>
                </a:lnTo>
                <a:lnTo>
                  <a:pt x="1081582" y="104216"/>
                </a:lnTo>
                <a:close/>
              </a:path>
              <a:path w="3434715" h="439420">
                <a:moveTo>
                  <a:pt x="1137958" y="226123"/>
                </a:moveTo>
                <a:lnTo>
                  <a:pt x="1136586" y="219341"/>
                </a:lnTo>
                <a:lnTo>
                  <a:pt x="1131150" y="207733"/>
                </a:lnTo>
                <a:lnTo>
                  <a:pt x="1129284" y="205524"/>
                </a:lnTo>
                <a:lnTo>
                  <a:pt x="1127353" y="203238"/>
                </a:lnTo>
                <a:lnTo>
                  <a:pt x="1126947" y="202971"/>
                </a:lnTo>
                <a:lnTo>
                  <a:pt x="1126947" y="228917"/>
                </a:lnTo>
                <a:lnTo>
                  <a:pt x="1126947" y="238887"/>
                </a:lnTo>
                <a:lnTo>
                  <a:pt x="1110411" y="262089"/>
                </a:lnTo>
                <a:lnTo>
                  <a:pt x="1100582" y="262089"/>
                </a:lnTo>
                <a:lnTo>
                  <a:pt x="1084046" y="238887"/>
                </a:lnTo>
                <a:lnTo>
                  <a:pt x="1084046" y="228917"/>
                </a:lnTo>
                <a:lnTo>
                  <a:pt x="1100582" y="205524"/>
                </a:lnTo>
                <a:lnTo>
                  <a:pt x="1110411" y="205524"/>
                </a:lnTo>
                <a:lnTo>
                  <a:pt x="1126947" y="228917"/>
                </a:lnTo>
                <a:lnTo>
                  <a:pt x="1126947" y="202971"/>
                </a:lnTo>
                <a:lnTo>
                  <a:pt x="1117625" y="196811"/>
                </a:lnTo>
                <a:lnTo>
                  <a:pt x="1111961" y="195211"/>
                </a:lnTo>
                <a:lnTo>
                  <a:pt x="1099032" y="195211"/>
                </a:lnTo>
                <a:lnTo>
                  <a:pt x="1073035" y="226123"/>
                </a:lnTo>
                <a:lnTo>
                  <a:pt x="1073035" y="241617"/>
                </a:lnTo>
                <a:lnTo>
                  <a:pt x="1099032" y="272402"/>
                </a:lnTo>
                <a:lnTo>
                  <a:pt x="1111961" y="272402"/>
                </a:lnTo>
                <a:lnTo>
                  <a:pt x="1117625" y="270789"/>
                </a:lnTo>
                <a:lnTo>
                  <a:pt x="1127353" y="264375"/>
                </a:lnTo>
                <a:lnTo>
                  <a:pt x="1129284" y="262089"/>
                </a:lnTo>
                <a:lnTo>
                  <a:pt x="1131150" y="259892"/>
                </a:lnTo>
                <a:lnTo>
                  <a:pt x="1133856" y="254114"/>
                </a:lnTo>
                <a:lnTo>
                  <a:pt x="1136586" y="248348"/>
                </a:lnTo>
                <a:lnTo>
                  <a:pt x="1137958" y="241617"/>
                </a:lnTo>
                <a:lnTo>
                  <a:pt x="1137958" y="226123"/>
                </a:lnTo>
                <a:close/>
              </a:path>
              <a:path w="3434715" h="439420">
                <a:moveTo>
                  <a:pt x="1156449" y="72186"/>
                </a:moveTo>
                <a:lnTo>
                  <a:pt x="1143647" y="34874"/>
                </a:lnTo>
                <a:lnTo>
                  <a:pt x="1137742" y="31635"/>
                </a:lnTo>
                <a:lnTo>
                  <a:pt x="1137742" y="56362"/>
                </a:lnTo>
                <a:lnTo>
                  <a:pt x="1137742" y="59347"/>
                </a:lnTo>
                <a:lnTo>
                  <a:pt x="1107668" y="59347"/>
                </a:lnTo>
                <a:lnTo>
                  <a:pt x="1107694" y="57073"/>
                </a:lnTo>
                <a:lnTo>
                  <a:pt x="1120089" y="44030"/>
                </a:lnTo>
                <a:lnTo>
                  <a:pt x="1125994" y="44030"/>
                </a:lnTo>
                <a:lnTo>
                  <a:pt x="1128522" y="44704"/>
                </a:lnTo>
                <a:lnTo>
                  <a:pt x="1130706" y="46024"/>
                </a:lnTo>
                <a:lnTo>
                  <a:pt x="1132916" y="47320"/>
                </a:lnTo>
                <a:lnTo>
                  <a:pt x="1134630" y="49123"/>
                </a:lnTo>
                <a:lnTo>
                  <a:pt x="1137119" y="53733"/>
                </a:lnTo>
                <a:lnTo>
                  <a:pt x="1137742" y="56362"/>
                </a:lnTo>
                <a:lnTo>
                  <a:pt x="1137742" y="31635"/>
                </a:lnTo>
                <a:lnTo>
                  <a:pt x="1131900" y="29375"/>
                </a:lnTo>
                <a:lnTo>
                  <a:pt x="1127506" y="28575"/>
                </a:lnTo>
                <a:lnTo>
                  <a:pt x="1115745" y="28575"/>
                </a:lnTo>
                <a:lnTo>
                  <a:pt x="1088072" y="59347"/>
                </a:lnTo>
                <a:lnTo>
                  <a:pt x="1088034" y="75095"/>
                </a:lnTo>
                <a:lnTo>
                  <a:pt x="1089456" y="81915"/>
                </a:lnTo>
                <a:lnTo>
                  <a:pt x="1116203" y="105664"/>
                </a:lnTo>
                <a:lnTo>
                  <a:pt x="1129474" y="105664"/>
                </a:lnTo>
                <a:lnTo>
                  <a:pt x="1156030" y="82829"/>
                </a:lnTo>
                <a:lnTo>
                  <a:pt x="1137653" y="81559"/>
                </a:lnTo>
                <a:lnTo>
                  <a:pt x="1136967" y="83439"/>
                </a:lnTo>
                <a:lnTo>
                  <a:pt x="1135976" y="85026"/>
                </a:lnTo>
                <a:lnTo>
                  <a:pt x="1133360" y="87617"/>
                </a:lnTo>
                <a:lnTo>
                  <a:pt x="1131785" y="88595"/>
                </a:lnTo>
                <a:lnTo>
                  <a:pt x="1128128" y="89890"/>
                </a:lnTo>
                <a:lnTo>
                  <a:pt x="1126109" y="90220"/>
                </a:lnTo>
                <a:lnTo>
                  <a:pt x="1120571" y="90220"/>
                </a:lnTo>
                <a:lnTo>
                  <a:pt x="1107668" y="75920"/>
                </a:lnTo>
                <a:lnTo>
                  <a:pt x="1107668" y="72186"/>
                </a:lnTo>
                <a:lnTo>
                  <a:pt x="1156449" y="72186"/>
                </a:lnTo>
                <a:close/>
              </a:path>
              <a:path w="3434715" h="439420">
                <a:moveTo>
                  <a:pt x="1190574" y="195211"/>
                </a:moveTo>
                <a:lnTo>
                  <a:pt x="1189951" y="195148"/>
                </a:lnTo>
                <a:lnTo>
                  <a:pt x="1189037" y="195097"/>
                </a:lnTo>
                <a:lnTo>
                  <a:pt x="1186611" y="195033"/>
                </a:lnTo>
                <a:lnTo>
                  <a:pt x="1180503" y="195021"/>
                </a:lnTo>
                <a:lnTo>
                  <a:pt x="1176616" y="196189"/>
                </a:lnTo>
                <a:lnTo>
                  <a:pt x="1169809" y="200774"/>
                </a:lnTo>
                <a:lnTo>
                  <a:pt x="1167447" y="203771"/>
                </a:lnTo>
                <a:lnTo>
                  <a:pt x="1166139" y="207454"/>
                </a:lnTo>
                <a:lnTo>
                  <a:pt x="1165390" y="207454"/>
                </a:lnTo>
                <a:lnTo>
                  <a:pt x="1165390" y="196189"/>
                </a:lnTo>
                <a:lnTo>
                  <a:pt x="1154760" y="196189"/>
                </a:lnTo>
                <a:lnTo>
                  <a:pt x="1154760" y="270840"/>
                </a:lnTo>
                <a:lnTo>
                  <a:pt x="1165771" y="270840"/>
                </a:lnTo>
                <a:lnTo>
                  <a:pt x="1165771" y="220230"/>
                </a:lnTo>
                <a:lnTo>
                  <a:pt x="1166545" y="217233"/>
                </a:lnTo>
                <a:lnTo>
                  <a:pt x="1169682" y="211950"/>
                </a:lnTo>
                <a:lnTo>
                  <a:pt x="1171829" y="209880"/>
                </a:lnTo>
                <a:lnTo>
                  <a:pt x="1176197" y="207454"/>
                </a:lnTo>
                <a:lnTo>
                  <a:pt x="1177264" y="206857"/>
                </a:lnTo>
                <a:lnTo>
                  <a:pt x="1180376" y="206095"/>
                </a:lnTo>
                <a:lnTo>
                  <a:pt x="1185329" y="206095"/>
                </a:lnTo>
                <a:lnTo>
                  <a:pt x="1186700" y="206209"/>
                </a:lnTo>
                <a:lnTo>
                  <a:pt x="1188008" y="206438"/>
                </a:lnTo>
                <a:lnTo>
                  <a:pt x="1190205" y="206781"/>
                </a:lnTo>
                <a:lnTo>
                  <a:pt x="1190574" y="206870"/>
                </a:lnTo>
                <a:lnTo>
                  <a:pt x="1190574" y="206095"/>
                </a:lnTo>
                <a:lnTo>
                  <a:pt x="1190574" y="195211"/>
                </a:lnTo>
                <a:close/>
              </a:path>
              <a:path w="3434715" h="439420">
                <a:moveTo>
                  <a:pt x="1233779" y="57162"/>
                </a:moveTo>
                <a:lnTo>
                  <a:pt x="1207935" y="28575"/>
                </a:lnTo>
                <a:lnTo>
                  <a:pt x="1194447" y="28575"/>
                </a:lnTo>
                <a:lnTo>
                  <a:pt x="1166520" y="59524"/>
                </a:lnTo>
                <a:lnTo>
                  <a:pt x="1166520" y="74726"/>
                </a:lnTo>
                <a:lnTo>
                  <a:pt x="1194447" y="105664"/>
                </a:lnTo>
                <a:lnTo>
                  <a:pt x="1208151" y="105664"/>
                </a:lnTo>
                <a:lnTo>
                  <a:pt x="1213675" y="104457"/>
                </a:lnTo>
                <a:lnTo>
                  <a:pt x="1222997" y="99593"/>
                </a:lnTo>
                <a:lnTo>
                  <a:pt x="1226654" y="96227"/>
                </a:lnTo>
                <a:lnTo>
                  <a:pt x="1230909" y="89293"/>
                </a:lnTo>
                <a:lnTo>
                  <a:pt x="1231976" y="87566"/>
                </a:lnTo>
                <a:lnTo>
                  <a:pt x="1233462" y="82550"/>
                </a:lnTo>
                <a:lnTo>
                  <a:pt x="1233779" y="76847"/>
                </a:lnTo>
                <a:lnTo>
                  <a:pt x="1215034" y="76847"/>
                </a:lnTo>
                <a:lnTo>
                  <a:pt x="1214653" y="79476"/>
                </a:lnTo>
                <a:lnTo>
                  <a:pt x="1213853" y="81724"/>
                </a:lnTo>
                <a:lnTo>
                  <a:pt x="1211465" y="85445"/>
                </a:lnTo>
                <a:lnTo>
                  <a:pt x="1209954" y="86855"/>
                </a:lnTo>
                <a:lnTo>
                  <a:pt x="1206322" y="88798"/>
                </a:lnTo>
                <a:lnTo>
                  <a:pt x="1204277" y="89293"/>
                </a:lnTo>
                <a:lnTo>
                  <a:pt x="1198943" y="89293"/>
                </a:lnTo>
                <a:lnTo>
                  <a:pt x="1186713" y="71653"/>
                </a:lnTo>
                <a:lnTo>
                  <a:pt x="1186713" y="62179"/>
                </a:lnTo>
                <a:lnTo>
                  <a:pt x="1198943" y="44716"/>
                </a:lnTo>
                <a:lnTo>
                  <a:pt x="1205649" y="44716"/>
                </a:lnTo>
                <a:lnTo>
                  <a:pt x="1208595" y="45872"/>
                </a:lnTo>
                <a:lnTo>
                  <a:pt x="1210830" y="48171"/>
                </a:lnTo>
                <a:lnTo>
                  <a:pt x="1213104" y="50431"/>
                </a:lnTo>
                <a:lnTo>
                  <a:pt x="1214501" y="53441"/>
                </a:lnTo>
                <a:lnTo>
                  <a:pt x="1215034" y="57162"/>
                </a:lnTo>
                <a:lnTo>
                  <a:pt x="1233779" y="57162"/>
                </a:lnTo>
                <a:close/>
              </a:path>
              <a:path w="3434715" h="439420">
                <a:moveTo>
                  <a:pt x="1297647" y="270840"/>
                </a:moveTo>
                <a:lnTo>
                  <a:pt x="1297635" y="212051"/>
                </a:lnTo>
                <a:lnTo>
                  <a:pt x="1295615" y="205625"/>
                </a:lnTo>
                <a:lnTo>
                  <a:pt x="1287462" y="197294"/>
                </a:lnTo>
                <a:lnTo>
                  <a:pt x="1282230" y="195211"/>
                </a:lnTo>
                <a:lnTo>
                  <a:pt x="1270685" y="195211"/>
                </a:lnTo>
                <a:lnTo>
                  <a:pt x="1266291" y="196354"/>
                </a:lnTo>
                <a:lnTo>
                  <a:pt x="1262621" y="198666"/>
                </a:lnTo>
                <a:lnTo>
                  <a:pt x="1258951" y="200926"/>
                </a:lnTo>
                <a:lnTo>
                  <a:pt x="1256195" y="204000"/>
                </a:lnTo>
                <a:lnTo>
                  <a:pt x="1254366" y="207848"/>
                </a:lnTo>
                <a:lnTo>
                  <a:pt x="1253617" y="207848"/>
                </a:lnTo>
                <a:lnTo>
                  <a:pt x="1252588" y="205524"/>
                </a:lnTo>
                <a:lnTo>
                  <a:pt x="1251851" y="203860"/>
                </a:lnTo>
                <a:lnTo>
                  <a:pt x="1249375" y="200774"/>
                </a:lnTo>
                <a:lnTo>
                  <a:pt x="1246200" y="198564"/>
                </a:lnTo>
                <a:lnTo>
                  <a:pt x="1243063" y="196329"/>
                </a:lnTo>
                <a:lnTo>
                  <a:pt x="1239126" y="195211"/>
                </a:lnTo>
                <a:lnTo>
                  <a:pt x="1229741" y="195211"/>
                </a:lnTo>
                <a:lnTo>
                  <a:pt x="1225753" y="196329"/>
                </a:lnTo>
                <a:lnTo>
                  <a:pt x="1219098" y="200774"/>
                </a:lnTo>
                <a:lnTo>
                  <a:pt x="1216685" y="203860"/>
                </a:lnTo>
                <a:lnTo>
                  <a:pt x="1215186" y="207848"/>
                </a:lnTo>
                <a:lnTo>
                  <a:pt x="1214259" y="207848"/>
                </a:lnTo>
                <a:lnTo>
                  <a:pt x="1214259" y="196189"/>
                </a:lnTo>
                <a:lnTo>
                  <a:pt x="1203629" y="196189"/>
                </a:lnTo>
                <a:lnTo>
                  <a:pt x="1203629" y="270840"/>
                </a:lnTo>
                <a:lnTo>
                  <a:pt x="1214628" y="270840"/>
                </a:lnTo>
                <a:lnTo>
                  <a:pt x="1214628" y="220522"/>
                </a:lnTo>
                <a:lnTo>
                  <a:pt x="1215377" y="217297"/>
                </a:lnTo>
                <a:lnTo>
                  <a:pt x="1218387" y="211683"/>
                </a:lnTo>
                <a:lnTo>
                  <a:pt x="1220381" y="209486"/>
                </a:lnTo>
                <a:lnTo>
                  <a:pt x="1222933" y="207848"/>
                </a:lnTo>
                <a:lnTo>
                  <a:pt x="1225321" y="206311"/>
                </a:lnTo>
                <a:lnTo>
                  <a:pt x="1228001" y="205524"/>
                </a:lnTo>
                <a:lnTo>
                  <a:pt x="1235024" y="205524"/>
                </a:lnTo>
                <a:lnTo>
                  <a:pt x="1238427" y="206832"/>
                </a:lnTo>
                <a:lnTo>
                  <a:pt x="1243711" y="212051"/>
                </a:lnTo>
                <a:lnTo>
                  <a:pt x="1245006" y="215366"/>
                </a:lnTo>
                <a:lnTo>
                  <a:pt x="1245044" y="270840"/>
                </a:lnTo>
                <a:lnTo>
                  <a:pt x="1256233" y="270840"/>
                </a:lnTo>
                <a:lnTo>
                  <a:pt x="1256271" y="217297"/>
                </a:lnTo>
                <a:lnTo>
                  <a:pt x="1267053" y="205524"/>
                </a:lnTo>
                <a:lnTo>
                  <a:pt x="1276007" y="205524"/>
                </a:lnTo>
                <a:lnTo>
                  <a:pt x="1279410" y="206692"/>
                </a:lnTo>
                <a:lnTo>
                  <a:pt x="1285201" y="211429"/>
                </a:lnTo>
                <a:lnTo>
                  <a:pt x="1286637" y="215366"/>
                </a:lnTo>
                <a:lnTo>
                  <a:pt x="1286637" y="270840"/>
                </a:lnTo>
                <a:lnTo>
                  <a:pt x="1297647" y="270840"/>
                </a:lnTo>
                <a:close/>
              </a:path>
              <a:path w="3434715" h="439420">
                <a:moveTo>
                  <a:pt x="1314119" y="59461"/>
                </a:moveTo>
                <a:lnTo>
                  <a:pt x="1297609" y="33439"/>
                </a:lnTo>
                <a:lnTo>
                  <a:pt x="1293926" y="31178"/>
                </a:lnTo>
                <a:lnTo>
                  <a:pt x="1293926" y="62687"/>
                </a:lnTo>
                <a:lnTo>
                  <a:pt x="1293926" y="71374"/>
                </a:lnTo>
                <a:lnTo>
                  <a:pt x="1293355" y="75247"/>
                </a:lnTo>
                <a:lnTo>
                  <a:pt x="1292199" y="78651"/>
                </a:lnTo>
                <a:lnTo>
                  <a:pt x="1291082" y="82054"/>
                </a:lnTo>
                <a:lnTo>
                  <a:pt x="1289418" y="84734"/>
                </a:lnTo>
                <a:lnTo>
                  <a:pt x="1287208" y="86715"/>
                </a:lnTo>
                <a:lnTo>
                  <a:pt x="1284998" y="88658"/>
                </a:lnTo>
                <a:lnTo>
                  <a:pt x="1282255" y="89636"/>
                </a:lnTo>
                <a:lnTo>
                  <a:pt x="1275626" y="89636"/>
                </a:lnTo>
                <a:lnTo>
                  <a:pt x="1263802" y="71374"/>
                </a:lnTo>
                <a:lnTo>
                  <a:pt x="1263802" y="62687"/>
                </a:lnTo>
                <a:lnTo>
                  <a:pt x="1275626" y="44373"/>
                </a:lnTo>
                <a:lnTo>
                  <a:pt x="1282255" y="44373"/>
                </a:lnTo>
                <a:lnTo>
                  <a:pt x="1284998" y="45364"/>
                </a:lnTo>
                <a:lnTo>
                  <a:pt x="1289418" y="49314"/>
                </a:lnTo>
                <a:lnTo>
                  <a:pt x="1291082" y="52006"/>
                </a:lnTo>
                <a:lnTo>
                  <a:pt x="1292199" y="55410"/>
                </a:lnTo>
                <a:lnTo>
                  <a:pt x="1293355" y="58813"/>
                </a:lnTo>
                <a:lnTo>
                  <a:pt x="1293926" y="62687"/>
                </a:lnTo>
                <a:lnTo>
                  <a:pt x="1293926" y="31178"/>
                </a:lnTo>
                <a:lnTo>
                  <a:pt x="1292352" y="30200"/>
                </a:lnTo>
                <a:lnTo>
                  <a:pt x="1286103" y="28575"/>
                </a:lnTo>
                <a:lnTo>
                  <a:pt x="1271612" y="28575"/>
                </a:lnTo>
                <a:lnTo>
                  <a:pt x="1243736" y="58813"/>
                </a:lnTo>
                <a:lnTo>
                  <a:pt x="1243698" y="75247"/>
                </a:lnTo>
                <a:lnTo>
                  <a:pt x="1245031" y="81546"/>
                </a:lnTo>
                <a:lnTo>
                  <a:pt x="1250759" y="93116"/>
                </a:lnTo>
                <a:lnTo>
                  <a:pt x="1254810" y="97612"/>
                </a:lnTo>
                <a:lnTo>
                  <a:pt x="1265351" y="104063"/>
                </a:lnTo>
                <a:lnTo>
                  <a:pt x="1271612" y="105664"/>
                </a:lnTo>
                <a:lnTo>
                  <a:pt x="1286103" y="105664"/>
                </a:lnTo>
                <a:lnTo>
                  <a:pt x="1292352" y="104063"/>
                </a:lnTo>
                <a:lnTo>
                  <a:pt x="1302893" y="97612"/>
                </a:lnTo>
                <a:lnTo>
                  <a:pt x="1306969" y="93116"/>
                </a:lnTo>
                <a:lnTo>
                  <a:pt x="1308684" y="89636"/>
                </a:lnTo>
                <a:lnTo>
                  <a:pt x="1312684" y="81546"/>
                </a:lnTo>
                <a:lnTo>
                  <a:pt x="1314030" y="75247"/>
                </a:lnTo>
                <a:lnTo>
                  <a:pt x="1314119" y="59461"/>
                </a:lnTo>
                <a:close/>
              </a:path>
              <a:path w="3434715" h="439420">
                <a:moveTo>
                  <a:pt x="1370507" y="29210"/>
                </a:moveTo>
                <a:lnTo>
                  <a:pt x="1369631" y="28981"/>
                </a:lnTo>
                <a:lnTo>
                  <a:pt x="1368628" y="28803"/>
                </a:lnTo>
                <a:lnTo>
                  <a:pt x="1366329" y="28549"/>
                </a:lnTo>
                <a:lnTo>
                  <a:pt x="1365250" y="28486"/>
                </a:lnTo>
                <a:lnTo>
                  <a:pt x="1360246" y="28486"/>
                </a:lnTo>
                <a:lnTo>
                  <a:pt x="1356702" y="29679"/>
                </a:lnTo>
                <a:lnTo>
                  <a:pt x="1350543" y="34442"/>
                </a:lnTo>
                <a:lnTo>
                  <a:pt x="1348359" y="37947"/>
                </a:lnTo>
                <a:lnTo>
                  <a:pt x="1347050" y="42570"/>
                </a:lnTo>
                <a:lnTo>
                  <a:pt x="1346301" y="42570"/>
                </a:lnTo>
                <a:lnTo>
                  <a:pt x="1346301" y="29552"/>
                </a:lnTo>
                <a:lnTo>
                  <a:pt x="1327035" y="29552"/>
                </a:lnTo>
                <a:lnTo>
                  <a:pt x="1327035" y="104216"/>
                </a:lnTo>
                <a:lnTo>
                  <a:pt x="1346911" y="104216"/>
                </a:lnTo>
                <a:lnTo>
                  <a:pt x="1346911" y="58928"/>
                </a:lnTo>
                <a:lnTo>
                  <a:pt x="1347558" y="56235"/>
                </a:lnTo>
                <a:lnTo>
                  <a:pt x="1350200" y="51574"/>
                </a:lnTo>
                <a:lnTo>
                  <a:pt x="1352003" y="49758"/>
                </a:lnTo>
                <a:lnTo>
                  <a:pt x="1356575" y="47129"/>
                </a:lnTo>
                <a:lnTo>
                  <a:pt x="1359192" y="46469"/>
                </a:lnTo>
                <a:lnTo>
                  <a:pt x="1363484" y="46469"/>
                </a:lnTo>
                <a:lnTo>
                  <a:pt x="1364983" y="46583"/>
                </a:lnTo>
                <a:lnTo>
                  <a:pt x="1368285" y="47028"/>
                </a:lnTo>
                <a:lnTo>
                  <a:pt x="1369580" y="47294"/>
                </a:lnTo>
                <a:lnTo>
                  <a:pt x="1370507" y="47586"/>
                </a:lnTo>
                <a:lnTo>
                  <a:pt x="1370507" y="46469"/>
                </a:lnTo>
                <a:lnTo>
                  <a:pt x="1370507" y="42570"/>
                </a:lnTo>
                <a:lnTo>
                  <a:pt x="1370507" y="29210"/>
                </a:lnTo>
                <a:close/>
              </a:path>
              <a:path w="3434715" h="439420">
                <a:moveTo>
                  <a:pt x="1408620" y="233324"/>
                </a:moveTo>
                <a:lnTo>
                  <a:pt x="1408607" y="215684"/>
                </a:lnTo>
                <a:lnTo>
                  <a:pt x="1407693" y="210997"/>
                </a:lnTo>
                <a:lnTo>
                  <a:pt x="1404696" y="205320"/>
                </a:lnTo>
                <a:lnTo>
                  <a:pt x="1403959" y="203923"/>
                </a:lnTo>
                <a:lnTo>
                  <a:pt x="1401610" y="201282"/>
                </a:lnTo>
                <a:lnTo>
                  <a:pt x="1395933" y="197764"/>
                </a:lnTo>
                <a:lnTo>
                  <a:pt x="1393075" y="196634"/>
                </a:lnTo>
                <a:lnTo>
                  <a:pt x="1390065" y="196088"/>
                </a:lnTo>
                <a:lnTo>
                  <a:pt x="1387081" y="195503"/>
                </a:lnTo>
                <a:lnTo>
                  <a:pt x="1384427" y="195211"/>
                </a:lnTo>
                <a:lnTo>
                  <a:pt x="1378534" y="195211"/>
                </a:lnTo>
                <a:lnTo>
                  <a:pt x="1353400" y="212712"/>
                </a:lnTo>
                <a:lnTo>
                  <a:pt x="1363853" y="216598"/>
                </a:lnTo>
                <a:lnTo>
                  <a:pt x="1365059" y="213880"/>
                </a:lnTo>
                <a:lnTo>
                  <a:pt x="1367155" y="211315"/>
                </a:lnTo>
                <a:lnTo>
                  <a:pt x="1373136" y="206527"/>
                </a:lnTo>
                <a:lnTo>
                  <a:pt x="1377251" y="205320"/>
                </a:lnTo>
                <a:lnTo>
                  <a:pt x="1387576" y="205320"/>
                </a:lnTo>
                <a:lnTo>
                  <a:pt x="1391348" y="206654"/>
                </a:lnTo>
                <a:lnTo>
                  <a:pt x="1393837" y="209308"/>
                </a:lnTo>
                <a:lnTo>
                  <a:pt x="1396352" y="211963"/>
                </a:lnTo>
                <a:lnTo>
                  <a:pt x="1397622" y="215684"/>
                </a:lnTo>
                <a:lnTo>
                  <a:pt x="1397622" y="222719"/>
                </a:lnTo>
                <a:lnTo>
                  <a:pt x="1397622" y="233324"/>
                </a:lnTo>
                <a:lnTo>
                  <a:pt x="1397520" y="247319"/>
                </a:lnTo>
                <a:lnTo>
                  <a:pt x="1396834" y="249897"/>
                </a:lnTo>
                <a:lnTo>
                  <a:pt x="1395285" y="252704"/>
                </a:lnTo>
                <a:lnTo>
                  <a:pt x="1393761" y="255536"/>
                </a:lnTo>
                <a:lnTo>
                  <a:pt x="1391488" y="257835"/>
                </a:lnTo>
                <a:lnTo>
                  <a:pt x="1385493" y="261404"/>
                </a:lnTo>
                <a:lnTo>
                  <a:pt x="1381823" y="262280"/>
                </a:lnTo>
                <a:lnTo>
                  <a:pt x="1373085" y="262280"/>
                </a:lnTo>
                <a:lnTo>
                  <a:pt x="1369466" y="261289"/>
                </a:lnTo>
                <a:lnTo>
                  <a:pt x="1366596" y="259270"/>
                </a:lnTo>
                <a:lnTo>
                  <a:pt x="1363776" y="257238"/>
                </a:lnTo>
                <a:lnTo>
                  <a:pt x="1362354" y="254215"/>
                </a:lnTo>
                <a:lnTo>
                  <a:pt x="1362481" y="246926"/>
                </a:lnTo>
                <a:lnTo>
                  <a:pt x="1385138" y="236753"/>
                </a:lnTo>
                <a:lnTo>
                  <a:pt x="1387106" y="236461"/>
                </a:lnTo>
                <a:lnTo>
                  <a:pt x="1397622" y="233324"/>
                </a:lnTo>
                <a:lnTo>
                  <a:pt x="1397622" y="222719"/>
                </a:lnTo>
                <a:lnTo>
                  <a:pt x="1396974" y="224015"/>
                </a:lnTo>
                <a:lnTo>
                  <a:pt x="1394460" y="225501"/>
                </a:lnTo>
                <a:lnTo>
                  <a:pt x="1392478" y="226047"/>
                </a:lnTo>
                <a:lnTo>
                  <a:pt x="1389735" y="226364"/>
                </a:lnTo>
                <a:lnTo>
                  <a:pt x="1387030" y="226656"/>
                </a:lnTo>
                <a:lnTo>
                  <a:pt x="1383499" y="227101"/>
                </a:lnTo>
                <a:lnTo>
                  <a:pt x="1351356" y="254508"/>
                </a:lnTo>
                <a:lnTo>
                  <a:pt x="1352435" y="258660"/>
                </a:lnTo>
                <a:lnTo>
                  <a:pt x="1356791" y="265493"/>
                </a:lnTo>
                <a:lnTo>
                  <a:pt x="1359725" y="268109"/>
                </a:lnTo>
                <a:lnTo>
                  <a:pt x="1367129" y="271703"/>
                </a:lnTo>
                <a:lnTo>
                  <a:pt x="1371244" y="272592"/>
                </a:lnTo>
                <a:lnTo>
                  <a:pt x="1379956" y="272592"/>
                </a:lnTo>
                <a:lnTo>
                  <a:pt x="1396339" y="262280"/>
                </a:lnTo>
                <a:lnTo>
                  <a:pt x="1397063" y="260731"/>
                </a:lnTo>
                <a:lnTo>
                  <a:pt x="1397622" y="260731"/>
                </a:lnTo>
                <a:lnTo>
                  <a:pt x="1397622" y="270840"/>
                </a:lnTo>
                <a:lnTo>
                  <a:pt x="1408620" y="270840"/>
                </a:lnTo>
                <a:lnTo>
                  <a:pt x="1408620" y="260731"/>
                </a:lnTo>
                <a:lnTo>
                  <a:pt x="1408620" y="233324"/>
                </a:lnTo>
                <a:close/>
              </a:path>
              <a:path w="3434715" h="439420">
                <a:moveTo>
                  <a:pt x="1444612" y="4673"/>
                </a:moveTo>
                <a:lnTo>
                  <a:pt x="1425206" y="4673"/>
                </a:lnTo>
                <a:lnTo>
                  <a:pt x="1425206" y="62445"/>
                </a:lnTo>
                <a:lnTo>
                  <a:pt x="1425206" y="71323"/>
                </a:lnTo>
                <a:lnTo>
                  <a:pt x="1424622" y="75069"/>
                </a:lnTo>
                <a:lnTo>
                  <a:pt x="1424559" y="75311"/>
                </a:lnTo>
                <a:lnTo>
                  <a:pt x="1423377" y="78498"/>
                </a:lnTo>
                <a:lnTo>
                  <a:pt x="1422209" y="81800"/>
                </a:lnTo>
                <a:lnTo>
                  <a:pt x="1420495" y="84378"/>
                </a:lnTo>
                <a:lnTo>
                  <a:pt x="1416062" y="88023"/>
                </a:lnTo>
                <a:lnTo>
                  <a:pt x="1413344" y="88950"/>
                </a:lnTo>
                <a:lnTo>
                  <a:pt x="1406867" y="88950"/>
                </a:lnTo>
                <a:lnTo>
                  <a:pt x="1395095" y="71323"/>
                </a:lnTo>
                <a:lnTo>
                  <a:pt x="1395095" y="62445"/>
                </a:lnTo>
                <a:lnTo>
                  <a:pt x="1406867" y="45059"/>
                </a:lnTo>
                <a:lnTo>
                  <a:pt x="1413344" y="45059"/>
                </a:lnTo>
                <a:lnTo>
                  <a:pt x="1425206" y="62445"/>
                </a:lnTo>
                <a:lnTo>
                  <a:pt x="1425206" y="4673"/>
                </a:lnTo>
                <a:lnTo>
                  <a:pt x="1424787" y="4673"/>
                </a:lnTo>
                <a:lnTo>
                  <a:pt x="1424787" y="42100"/>
                </a:lnTo>
                <a:lnTo>
                  <a:pt x="1424178" y="42100"/>
                </a:lnTo>
                <a:lnTo>
                  <a:pt x="1423301" y="40081"/>
                </a:lnTo>
                <a:lnTo>
                  <a:pt x="1422031" y="38036"/>
                </a:lnTo>
                <a:lnTo>
                  <a:pt x="1420355" y="35966"/>
                </a:lnTo>
                <a:lnTo>
                  <a:pt x="1418704" y="33858"/>
                </a:lnTo>
                <a:lnTo>
                  <a:pt x="1416532" y="32118"/>
                </a:lnTo>
                <a:lnTo>
                  <a:pt x="1413827" y="30721"/>
                </a:lnTo>
                <a:lnTo>
                  <a:pt x="1411147" y="29298"/>
                </a:lnTo>
                <a:lnTo>
                  <a:pt x="1407807" y="28575"/>
                </a:lnTo>
                <a:lnTo>
                  <a:pt x="1398536" y="28575"/>
                </a:lnTo>
                <a:lnTo>
                  <a:pt x="1374787" y="58420"/>
                </a:lnTo>
                <a:lnTo>
                  <a:pt x="1374787" y="75311"/>
                </a:lnTo>
                <a:lnTo>
                  <a:pt x="1398397" y="105422"/>
                </a:lnTo>
                <a:lnTo>
                  <a:pt x="1407693" y="105422"/>
                </a:lnTo>
                <a:lnTo>
                  <a:pt x="1424178" y="92252"/>
                </a:lnTo>
                <a:lnTo>
                  <a:pt x="1425016" y="92252"/>
                </a:lnTo>
                <a:lnTo>
                  <a:pt x="1425016" y="104216"/>
                </a:lnTo>
                <a:lnTo>
                  <a:pt x="1444612" y="104216"/>
                </a:lnTo>
                <a:lnTo>
                  <a:pt x="1444612" y="92252"/>
                </a:lnTo>
                <a:lnTo>
                  <a:pt x="1444612" y="88950"/>
                </a:lnTo>
                <a:lnTo>
                  <a:pt x="1444612" y="45059"/>
                </a:lnTo>
                <a:lnTo>
                  <a:pt x="1444612" y="42100"/>
                </a:lnTo>
                <a:lnTo>
                  <a:pt x="1444612" y="4673"/>
                </a:lnTo>
                <a:close/>
              </a:path>
              <a:path w="3434715" h="439420">
                <a:moveTo>
                  <a:pt x="1464157" y="168567"/>
                </a:moveTo>
                <a:lnTo>
                  <a:pt x="1463319" y="168186"/>
                </a:lnTo>
                <a:lnTo>
                  <a:pt x="1462049" y="167767"/>
                </a:lnTo>
                <a:lnTo>
                  <a:pt x="1458620" y="166865"/>
                </a:lnTo>
                <a:lnTo>
                  <a:pt x="1456410" y="166636"/>
                </a:lnTo>
                <a:lnTo>
                  <a:pt x="1450289" y="166636"/>
                </a:lnTo>
                <a:lnTo>
                  <a:pt x="1433563" y="181597"/>
                </a:lnTo>
                <a:lnTo>
                  <a:pt x="1433563" y="196189"/>
                </a:lnTo>
                <a:lnTo>
                  <a:pt x="1421993" y="196189"/>
                </a:lnTo>
                <a:lnTo>
                  <a:pt x="1421993" y="205905"/>
                </a:lnTo>
                <a:lnTo>
                  <a:pt x="1433563" y="205905"/>
                </a:lnTo>
                <a:lnTo>
                  <a:pt x="1433563" y="270840"/>
                </a:lnTo>
                <a:lnTo>
                  <a:pt x="1444574" y="270840"/>
                </a:lnTo>
                <a:lnTo>
                  <a:pt x="1444574" y="205905"/>
                </a:lnTo>
                <a:lnTo>
                  <a:pt x="1460614" y="205905"/>
                </a:lnTo>
                <a:lnTo>
                  <a:pt x="1460614" y="196189"/>
                </a:lnTo>
                <a:lnTo>
                  <a:pt x="1444574" y="196189"/>
                </a:lnTo>
                <a:lnTo>
                  <a:pt x="1444574" y="184912"/>
                </a:lnTo>
                <a:lnTo>
                  <a:pt x="1445361" y="182105"/>
                </a:lnTo>
                <a:lnTo>
                  <a:pt x="1446949" y="180187"/>
                </a:lnTo>
                <a:lnTo>
                  <a:pt x="1448562" y="178282"/>
                </a:lnTo>
                <a:lnTo>
                  <a:pt x="1451190" y="177330"/>
                </a:lnTo>
                <a:lnTo>
                  <a:pt x="1456410" y="177330"/>
                </a:lnTo>
                <a:lnTo>
                  <a:pt x="1457693" y="177469"/>
                </a:lnTo>
                <a:lnTo>
                  <a:pt x="1459649" y="178054"/>
                </a:lnTo>
                <a:lnTo>
                  <a:pt x="1460982" y="178498"/>
                </a:lnTo>
                <a:lnTo>
                  <a:pt x="1461363" y="177330"/>
                </a:lnTo>
                <a:lnTo>
                  <a:pt x="1464157" y="168567"/>
                </a:lnTo>
                <a:close/>
              </a:path>
              <a:path w="3434715" h="439420">
                <a:moveTo>
                  <a:pt x="1483741" y="90639"/>
                </a:moveTo>
                <a:lnTo>
                  <a:pt x="1482623" y="87909"/>
                </a:lnTo>
                <a:lnTo>
                  <a:pt x="1478153" y="83375"/>
                </a:lnTo>
                <a:lnTo>
                  <a:pt x="1475536" y="82245"/>
                </a:lnTo>
                <a:lnTo>
                  <a:pt x="1469478" y="82245"/>
                </a:lnTo>
                <a:lnTo>
                  <a:pt x="1466824" y="83375"/>
                </a:lnTo>
                <a:lnTo>
                  <a:pt x="1462455" y="87909"/>
                </a:lnTo>
                <a:lnTo>
                  <a:pt x="1461363" y="90639"/>
                </a:lnTo>
                <a:lnTo>
                  <a:pt x="1461363" y="97015"/>
                </a:lnTo>
                <a:lnTo>
                  <a:pt x="1462455" y="99771"/>
                </a:lnTo>
                <a:lnTo>
                  <a:pt x="1464627" y="102069"/>
                </a:lnTo>
                <a:lnTo>
                  <a:pt x="1466824" y="104343"/>
                </a:lnTo>
                <a:lnTo>
                  <a:pt x="1469478" y="105473"/>
                </a:lnTo>
                <a:lnTo>
                  <a:pt x="1474571" y="105473"/>
                </a:lnTo>
                <a:lnTo>
                  <a:pt x="1483741" y="95948"/>
                </a:lnTo>
                <a:lnTo>
                  <a:pt x="1483741" y="90639"/>
                </a:lnTo>
                <a:close/>
              </a:path>
              <a:path w="3434715" h="439420">
                <a:moveTo>
                  <a:pt x="1483741" y="38328"/>
                </a:moveTo>
                <a:lnTo>
                  <a:pt x="1482623" y="35623"/>
                </a:lnTo>
                <a:lnTo>
                  <a:pt x="1478153" y="31127"/>
                </a:lnTo>
                <a:lnTo>
                  <a:pt x="1475536" y="29984"/>
                </a:lnTo>
                <a:lnTo>
                  <a:pt x="1469478" y="29984"/>
                </a:lnTo>
                <a:lnTo>
                  <a:pt x="1466824" y="31127"/>
                </a:lnTo>
                <a:lnTo>
                  <a:pt x="1462455" y="35623"/>
                </a:lnTo>
                <a:lnTo>
                  <a:pt x="1461363" y="38328"/>
                </a:lnTo>
                <a:lnTo>
                  <a:pt x="1461363" y="44754"/>
                </a:lnTo>
                <a:lnTo>
                  <a:pt x="1462455" y="47498"/>
                </a:lnTo>
                <a:lnTo>
                  <a:pt x="1466824" y="52044"/>
                </a:lnTo>
                <a:lnTo>
                  <a:pt x="1469478" y="53174"/>
                </a:lnTo>
                <a:lnTo>
                  <a:pt x="1474571" y="53174"/>
                </a:lnTo>
                <a:lnTo>
                  <a:pt x="1483741" y="43688"/>
                </a:lnTo>
                <a:lnTo>
                  <a:pt x="1483741" y="38328"/>
                </a:lnTo>
                <a:close/>
              </a:path>
              <a:path w="3434715" h="439420">
                <a:moveTo>
                  <a:pt x="1492097" y="131432"/>
                </a:moveTo>
                <a:lnTo>
                  <a:pt x="272110" y="131432"/>
                </a:lnTo>
                <a:lnTo>
                  <a:pt x="279615" y="128371"/>
                </a:lnTo>
                <a:lnTo>
                  <a:pt x="283756" y="125158"/>
                </a:lnTo>
                <a:lnTo>
                  <a:pt x="288124" y="118897"/>
                </a:lnTo>
                <a:lnTo>
                  <a:pt x="289712" y="116611"/>
                </a:lnTo>
                <a:lnTo>
                  <a:pt x="291211" y="111290"/>
                </a:lnTo>
                <a:lnTo>
                  <a:pt x="291211" y="90982"/>
                </a:lnTo>
                <a:lnTo>
                  <a:pt x="291211" y="87591"/>
                </a:lnTo>
                <a:lnTo>
                  <a:pt x="291211" y="45059"/>
                </a:lnTo>
                <a:lnTo>
                  <a:pt x="291211" y="42100"/>
                </a:lnTo>
                <a:lnTo>
                  <a:pt x="291211" y="29552"/>
                </a:lnTo>
                <a:lnTo>
                  <a:pt x="271665" y="29552"/>
                </a:lnTo>
                <a:lnTo>
                  <a:pt x="271665" y="62268"/>
                </a:lnTo>
                <a:lnTo>
                  <a:pt x="271665" y="71018"/>
                </a:lnTo>
                <a:lnTo>
                  <a:pt x="271081" y="74676"/>
                </a:lnTo>
                <a:lnTo>
                  <a:pt x="259803" y="87591"/>
                </a:lnTo>
                <a:lnTo>
                  <a:pt x="253339" y="87591"/>
                </a:lnTo>
                <a:lnTo>
                  <a:pt x="241554" y="71018"/>
                </a:lnTo>
                <a:lnTo>
                  <a:pt x="241566" y="62268"/>
                </a:lnTo>
                <a:lnTo>
                  <a:pt x="242112" y="58648"/>
                </a:lnTo>
                <a:lnTo>
                  <a:pt x="244424" y="52171"/>
                </a:lnTo>
                <a:lnTo>
                  <a:pt x="246113" y="49644"/>
                </a:lnTo>
                <a:lnTo>
                  <a:pt x="248348" y="47828"/>
                </a:lnTo>
                <a:lnTo>
                  <a:pt x="250596" y="45986"/>
                </a:lnTo>
                <a:lnTo>
                  <a:pt x="253339" y="45059"/>
                </a:lnTo>
                <a:lnTo>
                  <a:pt x="259803" y="45059"/>
                </a:lnTo>
                <a:lnTo>
                  <a:pt x="271665" y="62268"/>
                </a:lnTo>
                <a:lnTo>
                  <a:pt x="271665" y="29552"/>
                </a:lnTo>
                <a:lnTo>
                  <a:pt x="271487" y="29552"/>
                </a:lnTo>
                <a:lnTo>
                  <a:pt x="271487" y="42100"/>
                </a:lnTo>
                <a:lnTo>
                  <a:pt x="270738" y="42100"/>
                </a:lnTo>
                <a:lnTo>
                  <a:pt x="269836" y="40081"/>
                </a:lnTo>
                <a:lnTo>
                  <a:pt x="268541" y="38036"/>
                </a:lnTo>
                <a:lnTo>
                  <a:pt x="266865" y="35966"/>
                </a:lnTo>
                <a:lnTo>
                  <a:pt x="265214" y="33858"/>
                </a:lnTo>
                <a:lnTo>
                  <a:pt x="263042" y="32118"/>
                </a:lnTo>
                <a:lnTo>
                  <a:pt x="260337" y="30721"/>
                </a:lnTo>
                <a:lnTo>
                  <a:pt x="257632" y="29298"/>
                </a:lnTo>
                <a:lnTo>
                  <a:pt x="254279" y="28575"/>
                </a:lnTo>
                <a:lnTo>
                  <a:pt x="245008" y="28575"/>
                </a:lnTo>
                <a:lnTo>
                  <a:pt x="221259" y="58280"/>
                </a:lnTo>
                <a:lnTo>
                  <a:pt x="221259" y="74993"/>
                </a:lnTo>
                <a:lnTo>
                  <a:pt x="244932" y="103136"/>
                </a:lnTo>
                <a:lnTo>
                  <a:pt x="254101" y="103136"/>
                </a:lnTo>
                <a:lnTo>
                  <a:pt x="270738" y="90982"/>
                </a:lnTo>
                <a:lnTo>
                  <a:pt x="271576" y="90982"/>
                </a:lnTo>
                <a:lnTo>
                  <a:pt x="271576" y="109766"/>
                </a:lnTo>
                <a:lnTo>
                  <a:pt x="270167" y="113411"/>
                </a:lnTo>
                <a:lnTo>
                  <a:pt x="267335" y="115582"/>
                </a:lnTo>
                <a:lnTo>
                  <a:pt x="264541" y="117792"/>
                </a:lnTo>
                <a:lnTo>
                  <a:pt x="260972" y="118897"/>
                </a:lnTo>
                <a:lnTo>
                  <a:pt x="253758" y="118897"/>
                </a:lnTo>
                <a:lnTo>
                  <a:pt x="241820" y="110388"/>
                </a:lnTo>
                <a:lnTo>
                  <a:pt x="223443" y="112966"/>
                </a:lnTo>
                <a:lnTo>
                  <a:pt x="240703" y="131432"/>
                </a:lnTo>
                <a:lnTo>
                  <a:pt x="0" y="131432"/>
                </a:lnTo>
                <a:lnTo>
                  <a:pt x="0" y="140766"/>
                </a:lnTo>
                <a:lnTo>
                  <a:pt x="1492097" y="140766"/>
                </a:lnTo>
                <a:lnTo>
                  <a:pt x="1492097" y="131432"/>
                </a:lnTo>
                <a:close/>
              </a:path>
              <a:path w="3434715" h="439420">
                <a:moveTo>
                  <a:pt x="1508493" y="270459"/>
                </a:moveTo>
                <a:lnTo>
                  <a:pt x="1506385" y="260731"/>
                </a:lnTo>
                <a:lnTo>
                  <a:pt x="1506258" y="260146"/>
                </a:lnTo>
                <a:lnTo>
                  <a:pt x="1504391" y="260540"/>
                </a:lnTo>
                <a:lnTo>
                  <a:pt x="1503616" y="260667"/>
                </a:lnTo>
                <a:lnTo>
                  <a:pt x="1502625" y="260731"/>
                </a:lnTo>
                <a:lnTo>
                  <a:pt x="1499793" y="260731"/>
                </a:lnTo>
                <a:lnTo>
                  <a:pt x="1491894" y="252691"/>
                </a:lnTo>
                <a:lnTo>
                  <a:pt x="1491894" y="205905"/>
                </a:lnTo>
                <a:lnTo>
                  <a:pt x="1507197" y="205905"/>
                </a:lnTo>
                <a:lnTo>
                  <a:pt x="1507197" y="196189"/>
                </a:lnTo>
                <a:lnTo>
                  <a:pt x="1491894" y="196189"/>
                </a:lnTo>
                <a:lnTo>
                  <a:pt x="1491894" y="178295"/>
                </a:lnTo>
                <a:lnTo>
                  <a:pt x="1480883" y="178295"/>
                </a:lnTo>
                <a:lnTo>
                  <a:pt x="1480883" y="196189"/>
                </a:lnTo>
                <a:lnTo>
                  <a:pt x="1470063" y="196189"/>
                </a:lnTo>
                <a:lnTo>
                  <a:pt x="1470063" y="205905"/>
                </a:lnTo>
                <a:lnTo>
                  <a:pt x="1480883" y="205905"/>
                </a:lnTo>
                <a:lnTo>
                  <a:pt x="1480883" y="256908"/>
                </a:lnTo>
                <a:lnTo>
                  <a:pt x="1481848" y="260477"/>
                </a:lnTo>
                <a:lnTo>
                  <a:pt x="1485747" y="266204"/>
                </a:lnTo>
                <a:lnTo>
                  <a:pt x="1488198" y="268325"/>
                </a:lnTo>
                <a:lnTo>
                  <a:pt x="1494142" y="271119"/>
                </a:lnTo>
                <a:lnTo>
                  <a:pt x="1497177" y="271818"/>
                </a:lnTo>
                <a:lnTo>
                  <a:pt x="1502346" y="271818"/>
                </a:lnTo>
                <a:lnTo>
                  <a:pt x="1504035" y="271653"/>
                </a:lnTo>
                <a:lnTo>
                  <a:pt x="1505369" y="271335"/>
                </a:lnTo>
                <a:lnTo>
                  <a:pt x="1506715" y="271043"/>
                </a:lnTo>
                <a:lnTo>
                  <a:pt x="1507756" y="270751"/>
                </a:lnTo>
                <a:lnTo>
                  <a:pt x="1508493" y="270459"/>
                </a:lnTo>
                <a:close/>
              </a:path>
              <a:path w="3434715" h="439420">
                <a:moveTo>
                  <a:pt x="1582674" y="237401"/>
                </a:moveTo>
                <a:lnTo>
                  <a:pt x="1575003" y="205524"/>
                </a:lnTo>
                <a:lnTo>
                  <a:pt x="1571485" y="202107"/>
                </a:lnTo>
                <a:lnTo>
                  <a:pt x="1571485" y="223278"/>
                </a:lnTo>
                <a:lnTo>
                  <a:pt x="1571485" y="227482"/>
                </a:lnTo>
                <a:lnTo>
                  <a:pt x="1530629" y="227482"/>
                </a:lnTo>
                <a:lnTo>
                  <a:pt x="1530629" y="225120"/>
                </a:lnTo>
                <a:lnTo>
                  <a:pt x="1531480" y="221259"/>
                </a:lnTo>
                <a:lnTo>
                  <a:pt x="1534909" y="214071"/>
                </a:lnTo>
                <a:lnTo>
                  <a:pt x="1537347" y="211150"/>
                </a:lnTo>
                <a:lnTo>
                  <a:pt x="1543723" y="206654"/>
                </a:lnTo>
                <a:lnTo>
                  <a:pt x="1547520" y="205524"/>
                </a:lnTo>
                <a:lnTo>
                  <a:pt x="1555877" y="205524"/>
                </a:lnTo>
                <a:lnTo>
                  <a:pt x="1559331" y="206463"/>
                </a:lnTo>
                <a:lnTo>
                  <a:pt x="1565198" y="210299"/>
                </a:lnTo>
                <a:lnTo>
                  <a:pt x="1567472" y="212902"/>
                </a:lnTo>
                <a:lnTo>
                  <a:pt x="1569059" y="216217"/>
                </a:lnTo>
                <a:lnTo>
                  <a:pt x="1570672" y="219519"/>
                </a:lnTo>
                <a:lnTo>
                  <a:pt x="1555623" y="195211"/>
                </a:lnTo>
                <a:lnTo>
                  <a:pt x="1545424" y="195211"/>
                </a:lnTo>
                <a:lnTo>
                  <a:pt x="1519618" y="226453"/>
                </a:lnTo>
                <a:lnTo>
                  <a:pt x="1519618" y="241744"/>
                </a:lnTo>
                <a:lnTo>
                  <a:pt x="1546110" y="272402"/>
                </a:lnTo>
                <a:lnTo>
                  <a:pt x="1557870" y="272402"/>
                </a:lnTo>
                <a:lnTo>
                  <a:pt x="1581556" y="253542"/>
                </a:lnTo>
                <a:lnTo>
                  <a:pt x="1570926" y="250431"/>
                </a:lnTo>
                <a:lnTo>
                  <a:pt x="1569986" y="253022"/>
                </a:lnTo>
                <a:lnTo>
                  <a:pt x="1568665" y="255193"/>
                </a:lnTo>
                <a:lnTo>
                  <a:pt x="1565249" y="258660"/>
                </a:lnTo>
                <a:lnTo>
                  <a:pt x="1563217" y="259956"/>
                </a:lnTo>
                <a:lnTo>
                  <a:pt x="1558518" y="261670"/>
                </a:lnTo>
                <a:lnTo>
                  <a:pt x="1555915" y="262089"/>
                </a:lnTo>
                <a:lnTo>
                  <a:pt x="1548574" y="262089"/>
                </a:lnTo>
                <a:lnTo>
                  <a:pt x="1530629" y="237401"/>
                </a:lnTo>
                <a:lnTo>
                  <a:pt x="1582674" y="237401"/>
                </a:lnTo>
                <a:close/>
              </a:path>
              <a:path w="3434715" h="439420">
                <a:moveTo>
                  <a:pt x="1634286" y="4673"/>
                </a:moveTo>
                <a:lnTo>
                  <a:pt x="1620481" y="4673"/>
                </a:lnTo>
                <a:lnTo>
                  <a:pt x="1588020" y="87299"/>
                </a:lnTo>
                <a:lnTo>
                  <a:pt x="1586903" y="87299"/>
                </a:lnTo>
                <a:lnTo>
                  <a:pt x="1563827" y="28575"/>
                </a:lnTo>
                <a:lnTo>
                  <a:pt x="1554441" y="4673"/>
                </a:lnTo>
                <a:lnTo>
                  <a:pt x="1540637" y="4673"/>
                </a:lnTo>
                <a:lnTo>
                  <a:pt x="1540637" y="104216"/>
                </a:lnTo>
                <a:lnTo>
                  <a:pt x="1551457" y="104216"/>
                </a:lnTo>
                <a:lnTo>
                  <a:pt x="1551457" y="28575"/>
                </a:lnTo>
                <a:lnTo>
                  <a:pt x="1552384" y="28575"/>
                </a:lnTo>
                <a:lnTo>
                  <a:pt x="1582229" y="104216"/>
                </a:lnTo>
                <a:lnTo>
                  <a:pt x="1592681" y="104216"/>
                </a:lnTo>
                <a:lnTo>
                  <a:pt x="1599361" y="87299"/>
                </a:lnTo>
                <a:lnTo>
                  <a:pt x="1622526" y="28575"/>
                </a:lnTo>
                <a:lnTo>
                  <a:pt x="1623466" y="28575"/>
                </a:lnTo>
                <a:lnTo>
                  <a:pt x="1623466" y="104216"/>
                </a:lnTo>
                <a:lnTo>
                  <a:pt x="1634286" y="104216"/>
                </a:lnTo>
                <a:lnTo>
                  <a:pt x="1634286" y="28575"/>
                </a:lnTo>
                <a:lnTo>
                  <a:pt x="1634286" y="4673"/>
                </a:lnTo>
                <a:close/>
              </a:path>
              <a:path w="3434715" h="439420">
                <a:moveTo>
                  <a:pt x="1635239" y="195211"/>
                </a:moveTo>
                <a:lnTo>
                  <a:pt x="1634617" y="195148"/>
                </a:lnTo>
                <a:lnTo>
                  <a:pt x="1633702" y="195097"/>
                </a:lnTo>
                <a:lnTo>
                  <a:pt x="1631276" y="195033"/>
                </a:lnTo>
                <a:lnTo>
                  <a:pt x="1625168" y="195021"/>
                </a:lnTo>
                <a:lnTo>
                  <a:pt x="1621282" y="196189"/>
                </a:lnTo>
                <a:lnTo>
                  <a:pt x="1614474" y="200774"/>
                </a:lnTo>
                <a:lnTo>
                  <a:pt x="1612112" y="203771"/>
                </a:lnTo>
                <a:lnTo>
                  <a:pt x="1610804" y="207454"/>
                </a:lnTo>
                <a:lnTo>
                  <a:pt x="1610055" y="207454"/>
                </a:lnTo>
                <a:lnTo>
                  <a:pt x="1610055" y="196189"/>
                </a:lnTo>
                <a:lnTo>
                  <a:pt x="1599425" y="196189"/>
                </a:lnTo>
                <a:lnTo>
                  <a:pt x="1599425" y="270840"/>
                </a:lnTo>
                <a:lnTo>
                  <a:pt x="1610423" y="270840"/>
                </a:lnTo>
                <a:lnTo>
                  <a:pt x="1610423" y="220230"/>
                </a:lnTo>
                <a:lnTo>
                  <a:pt x="1611210" y="217233"/>
                </a:lnTo>
                <a:lnTo>
                  <a:pt x="1625041" y="206095"/>
                </a:lnTo>
                <a:lnTo>
                  <a:pt x="1629981" y="206095"/>
                </a:lnTo>
                <a:lnTo>
                  <a:pt x="1631365" y="206209"/>
                </a:lnTo>
                <a:lnTo>
                  <a:pt x="1632673" y="206438"/>
                </a:lnTo>
                <a:lnTo>
                  <a:pt x="1634871" y="206781"/>
                </a:lnTo>
                <a:lnTo>
                  <a:pt x="1635239" y="206870"/>
                </a:lnTo>
                <a:lnTo>
                  <a:pt x="1635239" y="206095"/>
                </a:lnTo>
                <a:lnTo>
                  <a:pt x="1635239" y="195211"/>
                </a:lnTo>
                <a:close/>
              </a:path>
              <a:path w="3434715" h="439420">
                <a:moveTo>
                  <a:pt x="1709889" y="49060"/>
                </a:moveTo>
                <a:lnTo>
                  <a:pt x="1691335" y="29451"/>
                </a:lnTo>
                <a:lnTo>
                  <a:pt x="1688350" y="28867"/>
                </a:lnTo>
                <a:lnTo>
                  <a:pt x="1685709" y="28575"/>
                </a:lnTo>
                <a:lnTo>
                  <a:pt x="1679790" y="28575"/>
                </a:lnTo>
                <a:lnTo>
                  <a:pt x="1654683" y="46075"/>
                </a:lnTo>
                <a:lnTo>
                  <a:pt x="1665122" y="49961"/>
                </a:lnTo>
                <a:lnTo>
                  <a:pt x="1666341" y="47244"/>
                </a:lnTo>
                <a:lnTo>
                  <a:pt x="1668437" y="44678"/>
                </a:lnTo>
                <a:lnTo>
                  <a:pt x="1674406" y="39890"/>
                </a:lnTo>
                <a:lnTo>
                  <a:pt x="1678520" y="38684"/>
                </a:lnTo>
                <a:lnTo>
                  <a:pt x="1688846" y="38684"/>
                </a:lnTo>
                <a:lnTo>
                  <a:pt x="1692617" y="40017"/>
                </a:lnTo>
                <a:lnTo>
                  <a:pt x="1697634" y="45326"/>
                </a:lnTo>
                <a:lnTo>
                  <a:pt x="1698891" y="49060"/>
                </a:lnTo>
                <a:lnTo>
                  <a:pt x="1698891" y="56095"/>
                </a:lnTo>
                <a:lnTo>
                  <a:pt x="1698891" y="66687"/>
                </a:lnTo>
                <a:lnTo>
                  <a:pt x="1698790" y="80683"/>
                </a:lnTo>
                <a:lnTo>
                  <a:pt x="1698104" y="83261"/>
                </a:lnTo>
                <a:lnTo>
                  <a:pt x="1696554" y="86080"/>
                </a:lnTo>
                <a:lnTo>
                  <a:pt x="1695030" y="88900"/>
                </a:lnTo>
                <a:lnTo>
                  <a:pt x="1692770" y="91198"/>
                </a:lnTo>
                <a:lnTo>
                  <a:pt x="1686763" y="94767"/>
                </a:lnTo>
                <a:lnTo>
                  <a:pt x="1683092" y="95656"/>
                </a:lnTo>
                <a:lnTo>
                  <a:pt x="1674355" y="95656"/>
                </a:lnTo>
                <a:lnTo>
                  <a:pt x="1670735" y="94653"/>
                </a:lnTo>
                <a:lnTo>
                  <a:pt x="1667878" y="92646"/>
                </a:lnTo>
                <a:lnTo>
                  <a:pt x="1665046" y="90601"/>
                </a:lnTo>
                <a:lnTo>
                  <a:pt x="1663636" y="87591"/>
                </a:lnTo>
                <a:lnTo>
                  <a:pt x="1663750" y="80302"/>
                </a:lnTo>
                <a:lnTo>
                  <a:pt x="1686407" y="70129"/>
                </a:lnTo>
                <a:lnTo>
                  <a:pt x="1688376" y="69837"/>
                </a:lnTo>
                <a:lnTo>
                  <a:pt x="1698891" y="66687"/>
                </a:lnTo>
                <a:lnTo>
                  <a:pt x="1698891" y="56095"/>
                </a:lnTo>
                <a:lnTo>
                  <a:pt x="1698256" y="57391"/>
                </a:lnTo>
                <a:lnTo>
                  <a:pt x="1695729" y="58877"/>
                </a:lnTo>
                <a:lnTo>
                  <a:pt x="1693735" y="59410"/>
                </a:lnTo>
                <a:lnTo>
                  <a:pt x="1691005" y="59740"/>
                </a:lnTo>
                <a:lnTo>
                  <a:pt x="1688299" y="60032"/>
                </a:lnTo>
                <a:lnTo>
                  <a:pt x="1684782" y="60464"/>
                </a:lnTo>
                <a:lnTo>
                  <a:pt x="1652625" y="87884"/>
                </a:lnTo>
                <a:lnTo>
                  <a:pt x="1653717" y="92024"/>
                </a:lnTo>
                <a:lnTo>
                  <a:pt x="1658061" y="98869"/>
                </a:lnTo>
                <a:lnTo>
                  <a:pt x="1661007" y="101473"/>
                </a:lnTo>
                <a:lnTo>
                  <a:pt x="1668399" y="105067"/>
                </a:lnTo>
                <a:lnTo>
                  <a:pt x="1672526" y="105956"/>
                </a:lnTo>
                <a:lnTo>
                  <a:pt x="1681226" y="105956"/>
                </a:lnTo>
                <a:lnTo>
                  <a:pt x="1697609" y="95656"/>
                </a:lnTo>
                <a:lnTo>
                  <a:pt x="1698332" y="94107"/>
                </a:lnTo>
                <a:lnTo>
                  <a:pt x="1698891" y="94107"/>
                </a:lnTo>
                <a:lnTo>
                  <a:pt x="1698891" y="104216"/>
                </a:lnTo>
                <a:lnTo>
                  <a:pt x="1709889" y="104216"/>
                </a:lnTo>
                <a:lnTo>
                  <a:pt x="1709889" y="94107"/>
                </a:lnTo>
                <a:lnTo>
                  <a:pt x="1709889" y="66687"/>
                </a:lnTo>
                <a:lnTo>
                  <a:pt x="1709889" y="49060"/>
                </a:lnTo>
                <a:close/>
              </a:path>
              <a:path w="3434715" h="439420">
                <a:moveTo>
                  <a:pt x="1717687" y="270459"/>
                </a:moveTo>
                <a:lnTo>
                  <a:pt x="1715566" y="260731"/>
                </a:lnTo>
                <a:lnTo>
                  <a:pt x="1715439" y="260146"/>
                </a:lnTo>
                <a:lnTo>
                  <a:pt x="1713572" y="260540"/>
                </a:lnTo>
                <a:lnTo>
                  <a:pt x="1712798" y="260667"/>
                </a:lnTo>
                <a:lnTo>
                  <a:pt x="1711807" y="260731"/>
                </a:lnTo>
                <a:lnTo>
                  <a:pt x="1708975" y="260731"/>
                </a:lnTo>
                <a:lnTo>
                  <a:pt x="1701076" y="252691"/>
                </a:lnTo>
                <a:lnTo>
                  <a:pt x="1701076" y="205905"/>
                </a:lnTo>
                <a:lnTo>
                  <a:pt x="1716379" y="205905"/>
                </a:lnTo>
                <a:lnTo>
                  <a:pt x="1716379" y="196189"/>
                </a:lnTo>
                <a:lnTo>
                  <a:pt x="1701076" y="196189"/>
                </a:lnTo>
                <a:lnTo>
                  <a:pt x="1701076" y="178295"/>
                </a:lnTo>
                <a:lnTo>
                  <a:pt x="1690077" y="178295"/>
                </a:lnTo>
                <a:lnTo>
                  <a:pt x="1690077" y="196189"/>
                </a:lnTo>
                <a:lnTo>
                  <a:pt x="1679257" y="196189"/>
                </a:lnTo>
                <a:lnTo>
                  <a:pt x="1679257" y="205905"/>
                </a:lnTo>
                <a:lnTo>
                  <a:pt x="1690077" y="205905"/>
                </a:lnTo>
                <a:lnTo>
                  <a:pt x="1690077" y="256908"/>
                </a:lnTo>
                <a:lnTo>
                  <a:pt x="1691030" y="260477"/>
                </a:lnTo>
                <a:lnTo>
                  <a:pt x="1706372" y="271818"/>
                </a:lnTo>
                <a:lnTo>
                  <a:pt x="1711528" y="271818"/>
                </a:lnTo>
                <a:lnTo>
                  <a:pt x="1713230" y="271653"/>
                </a:lnTo>
                <a:lnTo>
                  <a:pt x="1714563" y="271335"/>
                </a:lnTo>
                <a:lnTo>
                  <a:pt x="1715897" y="271043"/>
                </a:lnTo>
                <a:lnTo>
                  <a:pt x="1716938" y="270751"/>
                </a:lnTo>
                <a:lnTo>
                  <a:pt x="1717687" y="270459"/>
                </a:lnTo>
                <a:close/>
              </a:path>
              <a:path w="3434715" h="439420">
                <a:moveTo>
                  <a:pt x="1740992" y="29552"/>
                </a:moveTo>
                <a:lnTo>
                  <a:pt x="1729981" y="29552"/>
                </a:lnTo>
                <a:lnTo>
                  <a:pt x="1729981" y="104216"/>
                </a:lnTo>
                <a:lnTo>
                  <a:pt x="1740992" y="104216"/>
                </a:lnTo>
                <a:lnTo>
                  <a:pt x="1740992" y="29552"/>
                </a:lnTo>
                <a:close/>
              </a:path>
              <a:path w="3434715" h="439420">
                <a:moveTo>
                  <a:pt x="1743417" y="7188"/>
                </a:moveTo>
                <a:lnTo>
                  <a:pt x="1742643" y="5359"/>
                </a:lnTo>
                <a:lnTo>
                  <a:pt x="1739557" y="2311"/>
                </a:lnTo>
                <a:lnTo>
                  <a:pt x="1737728" y="1549"/>
                </a:lnTo>
                <a:lnTo>
                  <a:pt x="1733435" y="1549"/>
                </a:lnTo>
                <a:lnTo>
                  <a:pt x="1731594" y="2311"/>
                </a:lnTo>
                <a:lnTo>
                  <a:pt x="1728508" y="5359"/>
                </a:lnTo>
                <a:lnTo>
                  <a:pt x="1727746" y="7188"/>
                </a:lnTo>
                <a:lnTo>
                  <a:pt x="1727746" y="11468"/>
                </a:lnTo>
                <a:lnTo>
                  <a:pt x="1728508" y="13296"/>
                </a:lnTo>
                <a:lnTo>
                  <a:pt x="1731594" y="16344"/>
                </a:lnTo>
                <a:lnTo>
                  <a:pt x="1733435" y="17106"/>
                </a:lnTo>
                <a:lnTo>
                  <a:pt x="1737728" y="17106"/>
                </a:lnTo>
                <a:lnTo>
                  <a:pt x="1739557" y="16344"/>
                </a:lnTo>
                <a:lnTo>
                  <a:pt x="1742643" y="13296"/>
                </a:lnTo>
                <a:lnTo>
                  <a:pt x="1743417" y="11468"/>
                </a:lnTo>
                <a:lnTo>
                  <a:pt x="1743417" y="7188"/>
                </a:lnTo>
                <a:close/>
              </a:path>
              <a:path w="3434715" h="439420">
                <a:moveTo>
                  <a:pt x="1791931" y="216979"/>
                </a:moveTo>
                <a:lnTo>
                  <a:pt x="1790903" y="211709"/>
                </a:lnTo>
                <a:lnTo>
                  <a:pt x="1788858" y="207556"/>
                </a:lnTo>
                <a:lnTo>
                  <a:pt x="1787867" y="205524"/>
                </a:lnTo>
                <a:lnTo>
                  <a:pt x="1786839" y="203377"/>
                </a:lnTo>
                <a:lnTo>
                  <a:pt x="1783994" y="200279"/>
                </a:lnTo>
                <a:lnTo>
                  <a:pt x="1780324" y="198272"/>
                </a:lnTo>
                <a:lnTo>
                  <a:pt x="1776653" y="196227"/>
                </a:lnTo>
                <a:lnTo>
                  <a:pt x="1772373" y="195211"/>
                </a:lnTo>
                <a:lnTo>
                  <a:pt x="1761871" y="195211"/>
                </a:lnTo>
                <a:lnTo>
                  <a:pt x="1757362" y="196354"/>
                </a:lnTo>
                <a:lnTo>
                  <a:pt x="1750618" y="200926"/>
                </a:lnTo>
                <a:lnTo>
                  <a:pt x="1748091" y="204000"/>
                </a:lnTo>
                <a:lnTo>
                  <a:pt x="1746415" y="207848"/>
                </a:lnTo>
                <a:lnTo>
                  <a:pt x="1745475" y="207848"/>
                </a:lnTo>
                <a:lnTo>
                  <a:pt x="1745475" y="171297"/>
                </a:lnTo>
                <a:lnTo>
                  <a:pt x="1734477" y="171297"/>
                </a:lnTo>
                <a:lnTo>
                  <a:pt x="1734477" y="270840"/>
                </a:lnTo>
                <a:lnTo>
                  <a:pt x="1745475" y="270840"/>
                </a:lnTo>
                <a:lnTo>
                  <a:pt x="1745475" y="221589"/>
                </a:lnTo>
                <a:lnTo>
                  <a:pt x="1746288" y="217893"/>
                </a:lnTo>
                <a:lnTo>
                  <a:pt x="1760715" y="205524"/>
                </a:lnTo>
                <a:lnTo>
                  <a:pt x="1769516" y="205524"/>
                </a:lnTo>
                <a:lnTo>
                  <a:pt x="1773580" y="207149"/>
                </a:lnTo>
                <a:lnTo>
                  <a:pt x="1776501" y="210426"/>
                </a:lnTo>
                <a:lnTo>
                  <a:pt x="1779447" y="213664"/>
                </a:lnTo>
                <a:lnTo>
                  <a:pt x="1780806" y="217893"/>
                </a:lnTo>
                <a:lnTo>
                  <a:pt x="1780921" y="270840"/>
                </a:lnTo>
                <a:lnTo>
                  <a:pt x="1791931" y="270840"/>
                </a:lnTo>
                <a:lnTo>
                  <a:pt x="1791931" y="216979"/>
                </a:lnTo>
                <a:close/>
              </a:path>
              <a:path w="3434715" h="439420">
                <a:moveTo>
                  <a:pt x="1817865" y="50419"/>
                </a:moveTo>
                <a:lnTo>
                  <a:pt x="1816849" y="45173"/>
                </a:lnTo>
                <a:lnTo>
                  <a:pt x="1813801" y="38887"/>
                </a:lnTo>
                <a:lnTo>
                  <a:pt x="1812810" y="36842"/>
                </a:lnTo>
                <a:lnTo>
                  <a:pt x="1809978" y="33731"/>
                </a:lnTo>
                <a:lnTo>
                  <a:pt x="1802714" y="29616"/>
                </a:lnTo>
                <a:lnTo>
                  <a:pt x="1798459" y="28575"/>
                </a:lnTo>
                <a:lnTo>
                  <a:pt x="1788198" y="28575"/>
                </a:lnTo>
                <a:lnTo>
                  <a:pt x="1783791" y="29743"/>
                </a:lnTo>
                <a:lnTo>
                  <a:pt x="1776945" y="34378"/>
                </a:lnTo>
                <a:lnTo>
                  <a:pt x="1774393" y="37426"/>
                </a:lnTo>
                <a:lnTo>
                  <a:pt x="1772716" y="41224"/>
                </a:lnTo>
                <a:lnTo>
                  <a:pt x="1771789" y="41224"/>
                </a:lnTo>
                <a:lnTo>
                  <a:pt x="1771789" y="29552"/>
                </a:lnTo>
                <a:lnTo>
                  <a:pt x="1761147" y="29552"/>
                </a:lnTo>
                <a:lnTo>
                  <a:pt x="1761147" y="104216"/>
                </a:lnTo>
                <a:lnTo>
                  <a:pt x="1772158" y="104216"/>
                </a:lnTo>
                <a:lnTo>
                  <a:pt x="1772158" y="54952"/>
                </a:lnTo>
                <a:lnTo>
                  <a:pt x="1772958" y="51269"/>
                </a:lnTo>
                <a:lnTo>
                  <a:pt x="1776120" y="45173"/>
                </a:lnTo>
                <a:lnTo>
                  <a:pt x="1778292" y="42862"/>
                </a:lnTo>
                <a:lnTo>
                  <a:pt x="1781124" y="41224"/>
                </a:lnTo>
                <a:lnTo>
                  <a:pt x="1783791" y="39674"/>
                </a:lnTo>
                <a:lnTo>
                  <a:pt x="1786928" y="38887"/>
                </a:lnTo>
                <a:lnTo>
                  <a:pt x="1795538" y="38887"/>
                </a:lnTo>
                <a:lnTo>
                  <a:pt x="1799551" y="40538"/>
                </a:lnTo>
                <a:lnTo>
                  <a:pt x="1805393" y="47117"/>
                </a:lnTo>
                <a:lnTo>
                  <a:pt x="1806854" y="51689"/>
                </a:lnTo>
                <a:lnTo>
                  <a:pt x="1806854" y="104216"/>
                </a:lnTo>
                <a:lnTo>
                  <a:pt x="1817865" y="104216"/>
                </a:lnTo>
                <a:lnTo>
                  <a:pt x="1817865" y="50419"/>
                </a:lnTo>
                <a:close/>
              </a:path>
              <a:path w="3434715" h="439420">
                <a:moveTo>
                  <a:pt x="1870430" y="103822"/>
                </a:moveTo>
                <a:lnTo>
                  <a:pt x="1868322" y="94107"/>
                </a:lnTo>
                <a:lnTo>
                  <a:pt x="1868195" y="93522"/>
                </a:lnTo>
                <a:lnTo>
                  <a:pt x="1866328" y="93903"/>
                </a:lnTo>
                <a:lnTo>
                  <a:pt x="1865553" y="94030"/>
                </a:lnTo>
                <a:lnTo>
                  <a:pt x="1864563" y="94107"/>
                </a:lnTo>
                <a:lnTo>
                  <a:pt x="1861731" y="94107"/>
                </a:lnTo>
                <a:lnTo>
                  <a:pt x="1853831" y="86067"/>
                </a:lnTo>
                <a:lnTo>
                  <a:pt x="1853831" y="39268"/>
                </a:lnTo>
                <a:lnTo>
                  <a:pt x="1869135" y="39268"/>
                </a:lnTo>
                <a:lnTo>
                  <a:pt x="1869135" y="29552"/>
                </a:lnTo>
                <a:lnTo>
                  <a:pt x="1853831" y="29552"/>
                </a:lnTo>
                <a:lnTo>
                  <a:pt x="1853831" y="11671"/>
                </a:lnTo>
                <a:lnTo>
                  <a:pt x="1842833" y="11671"/>
                </a:lnTo>
                <a:lnTo>
                  <a:pt x="1842833" y="29552"/>
                </a:lnTo>
                <a:lnTo>
                  <a:pt x="1832013" y="29552"/>
                </a:lnTo>
                <a:lnTo>
                  <a:pt x="1832013" y="39268"/>
                </a:lnTo>
                <a:lnTo>
                  <a:pt x="1842833" y="39268"/>
                </a:lnTo>
                <a:lnTo>
                  <a:pt x="1842833" y="90284"/>
                </a:lnTo>
                <a:lnTo>
                  <a:pt x="1843786" y="93840"/>
                </a:lnTo>
                <a:lnTo>
                  <a:pt x="1859114" y="105181"/>
                </a:lnTo>
                <a:lnTo>
                  <a:pt x="1864283" y="105181"/>
                </a:lnTo>
                <a:lnTo>
                  <a:pt x="1865972" y="105016"/>
                </a:lnTo>
                <a:lnTo>
                  <a:pt x="1867319" y="104698"/>
                </a:lnTo>
                <a:lnTo>
                  <a:pt x="1868652" y="104406"/>
                </a:lnTo>
                <a:lnTo>
                  <a:pt x="1869694" y="104114"/>
                </a:lnTo>
                <a:lnTo>
                  <a:pt x="1870430" y="103822"/>
                </a:lnTo>
                <a:close/>
              </a:path>
              <a:path w="3434715" h="439420">
                <a:moveTo>
                  <a:pt x="1871764" y="237401"/>
                </a:moveTo>
                <a:lnTo>
                  <a:pt x="1864093" y="205524"/>
                </a:lnTo>
                <a:lnTo>
                  <a:pt x="1860575" y="202107"/>
                </a:lnTo>
                <a:lnTo>
                  <a:pt x="1860575" y="223278"/>
                </a:lnTo>
                <a:lnTo>
                  <a:pt x="1860575" y="227482"/>
                </a:lnTo>
                <a:lnTo>
                  <a:pt x="1819719" y="227482"/>
                </a:lnTo>
                <a:lnTo>
                  <a:pt x="1819719" y="225120"/>
                </a:lnTo>
                <a:lnTo>
                  <a:pt x="1820570" y="221259"/>
                </a:lnTo>
                <a:lnTo>
                  <a:pt x="1823999" y="214071"/>
                </a:lnTo>
                <a:lnTo>
                  <a:pt x="1826437" y="211150"/>
                </a:lnTo>
                <a:lnTo>
                  <a:pt x="1832800" y="206654"/>
                </a:lnTo>
                <a:lnTo>
                  <a:pt x="1836597" y="205524"/>
                </a:lnTo>
                <a:lnTo>
                  <a:pt x="1844967" y="205524"/>
                </a:lnTo>
                <a:lnTo>
                  <a:pt x="1848421" y="206463"/>
                </a:lnTo>
                <a:lnTo>
                  <a:pt x="1854288" y="210299"/>
                </a:lnTo>
                <a:lnTo>
                  <a:pt x="1856562" y="212902"/>
                </a:lnTo>
                <a:lnTo>
                  <a:pt x="1858149" y="216217"/>
                </a:lnTo>
                <a:lnTo>
                  <a:pt x="1859762" y="219519"/>
                </a:lnTo>
                <a:lnTo>
                  <a:pt x="1844713" y="195211"/>
                </a:lnTo>
                <a:lnTo>
                  <a:pt x="1834515" y="195211"/>
                </a:lnTo>
                <a:lnTo>
                  <a:pt x="1808708" y="226453"/>
                </a:lnTo>
                <a:lnTo>
                  <a:pt x="1808708" y="241744"/>
                </a:lnTo>
                <a:lnTo>
                  <a:pt x="1835200" y="272402"/>
                </a:lnTo>
                <a:lnTo>
                  <a:pt x="1846961" y="272402"/>
                </a:lnTo>
                <a:lnTo>
                  <a:pt x="1870646" y="253542"/>
                </a:lnTo>
                <a:lnTo>
                  <a:pt x="1860016" y="250431"/>
                </a:lnTo>
                <a:lnTo>
                  <a:pt x="1859076" y="253022"/>
                </a:lnTo>
                <a:lnTo>
                  <a:pt x="1857756" y="255193"/>
                </a:lnTo>
                <a:lnTo>
                  <a:pt x="1854339" y="258660"/>
                </a:lnTo>
                <a:lnTo>
                  <a:pt x="1852295" y="259956"/>
                </a:lnTo>
                <a:lnTo>
                  <a:pt x="1847608" y="261670"/>
                </a:lnTo>
                <a:lnTo>
                  <a:pt x="1844992" y="262089"/>
                </a:lnTo>
                <a:lnTo>
                  <a:pt x="1837664" y="262089"/>
                </a:lnTo>
                <a:lnTo>
                  <a:pt x="1819719" y="237401"/>
                </a:lnTo>
                <a:lnTo>
                  <a:pt x="1871764" y="237401"/>
                </a:lnTo>
                <a:close/>
              </a:path>
              <a:path w="3434715" h="439420">
                <a:moveTo>
                  <a:pt x="1939607" y="66687"/>
                </a:moveTo>
                <a:lnTo>
                  <a:pt x="1924050" y="30010"/>
                </a:lnTo>
                <a:lnTo>
                  <a:pt x="1921040" y="29451"/>
                </a:lnTo>
                <a:lnTo>
                  <a:pt x="1918055" y="28867"/>
                </a:lnTo>
                <a:lnTo>
                  <a:pt x="1915414" y="28575"/>
                </a:lnTo>
                <a:lnTo>
                  <a:pt x="1909508" y="28575"/>
                </a:lnTo>
                <a:lnTo>
                  <a:pt x="1884375" y="46075"/>
                </a:lnTo>
                <a:lnTo>
                  <a:pt x="1894827" y="49961"/>
                </a:lnTo>
                <a:lnTo>
                  <a:pt x="1896046" y="47244"/>
                </a:lnTo>
                <a:lnTo>
                  <a:pt x="1898142" y="44678"/>
                </a:lnTo>
                <a:lnTo>
                  <a:pt x="1904111" y="39890"/>
                </a:lnTo>
                <a:lnTo>
                  <a:pt x="1908238" y="38684"/>
                </a:lnTo>
                <a:lnTo>
                  <a:pt x="1918550" y="38684"/>
                </a:lnTo>
                <a:lnTo>
                  <a:pt x="1922335" y="40017"/>
                </a:lnTo>
                <a:lnTo>
                  <a:pt x="1927339" y="45326"/>
                </a:lnTo>
                <a:lnTo>
                  <a:pt x="1928596" y="49060"/>
                </a:lnTo>
                <a:lnTo>
                  <a:pt x="1928596" y="56095"/>
                </a:lnTo>
                <a:lnTo>
                  <a:pt x="1928596" y="66687"/>
                </a:lnTo>
                <a:lnTo>
                  <a:pt x="1928495" y="80683"/>
                </a:lnTo>
                <a:lnTo>
                  <a:pt x="1927821" y="83261"/>
                </a:lnTo>
                <a:lnTo>
                  <a:pt x="1926259" y="86080"/>
                </a:lnTo>
                <a:lnTo>
                  <a:pt x="1924735" y="88900"/>
                </a:lnTo>
                <a:lnTo>
                  <a:pt x="1922462" y="91198"/>
                </a:lnTo>
                <a:lnTo>
                  <a:pt x="1916468" y="94767"/>
                </a:lnTo>
                <a:lnTo>
                  <a:pt x="1912797" y="95656"/>
                </a:lnTo>
                <a:lnTo>
                  <a:pt x="1904060" y="95656"/>
                </a:lnTo>
                <a:lnTo>
                  <a:pt x="1900440" y="94653"/>
                </a:lnTo>
                <a:lnTo>
                  <a:pt x="1897583" y="92646"/>
                </a:lnTo>
                <a:lnTo>
                  <a:pt x="1894751" y="90601"/>
                </a:lnTo>
                <a:lnTo>
                  <a:pt x="1893328" y="87591"/>
                </a:lnTo>
                <a:lnTo>
                  <a:pt x="1893455" y="80302"/>
                </a:lnTo>
                <a:lnTo>
                  <a:pt x="1916112" y="70129"/>
                </a:lnTo>
                <a:lnTo>
                  <a:pt x="1918093" y="69837"/>
                </a:lnTo>
                <a:lnTo>
                  <a:pt x="1928596" y="66687"/>
                </a:lnTo>
                <a:lnTo>
                  <a:pt x="1928596" y="56095"/>
                </a:lnTo>
                <a:lnTo>
                  <a:pt x="1927961" y="57391"/>
                </a:lnTo>
                <a:lnTo>
                  <a:pt x="1925434" y="58877"/>
                </a:lnTo>
                <a:lnTo>
                  <a:pt x="1923453" y="59410"/>
                </a:lnTo>
                <a:lnTo>
                  <a:pt x="1920709" y="59740"/>
                </a:lnTo>
                <a:lnTo>
                  <a:pt x="1918004" y="60032"/>
                </a:lnTo>
                <a:lnTo>
                  <a:pt x="1914474" y="60464"/>
                </a:lnTo>
                <a:lnTo>
                  <a:pt x="1882330" y="87884"/>
                </a:lnTo>
                <a:lnTo>
                  <a:pt x="1883410" y="92024"/>
                </a:lnTo>
                <a:lnTo>
                  <a:pt x="1887778" y="98869"/>
                </a:lnTo>
                <a:lnTo>
                  <a:pt x="1890712" y="101473"/>
                </a:lnTo>
                <a:lnTo>
                  <a:pt x="1898103" y="105067"/>
                </a:lnTo>
                <a:lnTo>
                  <a:pt x="1902231" y="105956"/>
                </a:lnTo>
                <a:lnTo>
                  <a:pt x="1910930" y="105956"/>
                </a:lnTo>
                <a:lnTo>
                  <a:pt x="1927313" y="95656"/>
                </a:lnTo>
                <a:lnTo>
                  <a:pt x="1928037" y="94107"/>
                </a:lnTo>
                <a:lnTo>
                  <a:pt x="1928596" y="94107"/>
                </a:lnTo>
                <a:lnTo>
                  <a:pt x="1928596" y="104216"/>
                </a:lnTo>
                <a:lnTo>
                  <a:pt x="1939607" y="104216"/>
                </a:lnTo>
                <a:lnTo>
                  <a:pt x="1939607" y="94107"/>
                </a:lnTo>
                <a:lnTo>
                  <a:pt x="1939607" y="66687"/>
                </a:lnTo>
                <a:close/>
              </a:path>
              <a:path w="3434715" h="439420">
                <a:moveTo>
                  <a:pt x="1970697" y="29552"/>
                </a:moveTo>
                <a:lnTo>
                  <a:pt x="1959686" y="29552"/>
                </a:lnTo>
                <a:lnTo>
                  <a:pt x="1959686" y="104216"/>
                </a:lnTo>
                <a:lnTo>
                  <a:pt x="1970697" y="104216"/>
                </a:lnTo>
                <a:lnTo>
                  <a:pt x="1970697" y="29552"/>
                </a:lnTo>
                <a:close/>
              </a:path>
              <a:path w="3434715" h="439420">
                <a:moveTo>
                  <a:pt x="1973122" y="7188"/>
                </a:moveTo>
                <a:lnTo>
                  <a:pt x="1972348" y="5359"/>
                </a:lnTo>
                <a:lnTo>
                  <a:pt x="1969274" y="2311"/>
                </a:lnTo>
                <a:lnTo>
                  <a:pt x="1967433" y="1549"/>
                </a:lnTo>
                <a:lnTo>
                  <a:pt x="1963140" y="1549"/>
                </a:lnTo>
                <a:lnTo>
                  <a:pt x="1961286" y="2311"/>
                </a:lnTo>
                <a:lnTo>
                  <a:pt x="1958213" y="5359"/>
                </a:lnTo>
                <a:lnTo>
                  <a:pt x="1957451" y="7188"/>
                </a:lnTo>
                <a:lnTo>
                  <a:pt x="1957451" y="11468"/>
                </a:lnTo>
                <a:lnTo>
                  <a:pt x="1958213" y="13296"/>
                </a:lnTo>
                <a:lnTo>
                  <a:pt x="1961286" y="16344"/>
                </a:lnTo>
                <a:lnTo>
                  <a:pt x="1963140" y="17106"/>
                </a:lnTo>
                <a:lnTo>
                  <a:pt x="1967433" y="17106"/>
                </a:lnTo>
                <a:lnTo>
                  <a:pt x="1969274" y="16344"/>
                </a:lnTo>
                <a:lnTo>
                  <a:pt x="1972348" y="13296"/>
                </a:lnTo>
                <a:lnTo>
                  <a:pt x="1973122" y="11468"/>
                </a:lnTo>
                <a:lnTo>
                  <a:pt x="1973122" y="7188"/>
                </a:lnTo>
                <a:close/>
              </a:path>
              <a:path w="3434715" h="439420">
                <a:moveTo>
                  <a:pt x="1985327" y="171297"/>
                </a:moveTo>
                <a:lnTo>
                  <a:pt x="1974507" y="171297"/>
                </a:lnTo>
                <a:lnTo>
                  <a:pt x="1974507" y="227939"/>
                </a:lnTo>
                <a:lnTo>
                  <a:pt x="1974507" y="239153"/>
                </a:lnTo>
                <a:lnTo>
                  <a:pt x="1958403" y="262089"/>
                </a:lnTo>
                <a:lnTo>
                  <a:pt x="1949386" y="262089"/>
                </a:lnTo>
                <a:lnTo>
                  <a:pt x="1933143" y="239153"/>
                </a:lnTo>
                <a:lnTo>
                  <a:pt x="1933143" y="227939"/>
                </a:lnTo>
                <a:lnTo>
                  <a:pt x="1949323" y="205524"/>
                </a:lnTo>
                <a:lnTo>
                  <a:pt x="1958467" y="205524"/>
                </a:lnTo>
                <a:lnTo>
                  <a:pt x="1962226" y="206692"/>
                </a:lnTo>
                <a:lnTo>
                  <a:pt x="1965274" y="209067"/>
                </a:lnTo>
                <a:lnTo>
                  <a:pt x="1968322" y="211391"/>
                </a:lnTo>
                <a:lnTo>
                  <a:pt x="1970633" y="214668"/>
                </a:lnTo>
                <a:lnTo>
                  <a:pt x="1973732" y="223062"/>
                </a:lnTo>
                <a:lnTo>
                  <a:pt x="1974507" y="227939"/>
                </a:lnTo>
                <a:lnTo>
                  <a:pt x="1974507" y="171297"/>
                </a:lnTo>
                <a:lnTo>
                  <a:pt x="1974329" y="171297"/>
                </a:lnTo>
                <a:lnTo>
                  <a:pt x="1974329" y="208038"/>
                </a:lnTo>
                <a:lnTo>
                  <a:pt x="1973389" y="208038"/>
                </a:lnTo>
                <a:lnTo>
                  <a:pt x="1972551" y="206692"/>
                </a:lnTo>
                <a:lnTo>
                  <a:pt x="1971738" y="205524"/>
                </a:lnTo>
                <a:lnTo>
                  <a:pt x="1969973" y="203073"/>
                </a:lnTo>
                <a:lnTo>
                  <a:pt x="1968550" y="201041"/>
                </a:lnTo>
                <a:lnTo>
                  <a:pt x="1966480" y="199224"/>
                </a:lnTo>
                <a:lnTo>
                  <a:pt x="1963737" y="197650"/>
                </a:lnTo>
                <a:lnTo>
                  <a:pt x="1961032" y="196024"/>
                </a:lnTo>
                <a:lnTo>
                  <a:pt x="1957349" y="195211"/>
                </a:lnTo>
                <a:lnTo>
                  <a:pt x="1946656" y="195211"/>
                </a:lnTo>
                <a:lnTo>
                  <a:pt x="1922094" y="225869"/>
                </a:lnTo>
                <a:lnTo>
                  <a:pt x="1922094" y="241617"/>
                </a:lnTo>
                <a:lnTo>
                  <a:pt x="1946529" y="272402"/>
                </a:lnTo>
                <a:lnTo>
                  <a:pt x="1957095" y="272402"/>
                </a:lnTo>
                <a:lnTo>
                  <a:pt x="1971675" y="262089"/>
                </a:lnTo>
                <a:lnTo>
                  <a:pt x="1972589" y="260731"/>
                </a:lnTo>
                <a:lnTo>
                  <a:pt x="1973389" y="259372"/>
                </a:lnTo>
                <a:lnTo>
                  <a:pt x="1974697" y="259372"/>
                </a:lnTo>
                <a:lnTo>
                  <a:pt x="1974697" y="270840"/>
                </a:lnTo>
                <a:lnTo>
                  <a:pt x="1985327" y="270840"/>
                </a:lnTo>
                <a:lnTo>
                  <a:pt x="1985327" y="259372"/>
                </a:lnTo>
                <a:lnTo>
                  <a:pt x="1985327" y="208038"/>
                </a:lnTo>
                <a:lnTo>
                  <a:pt x="1985327" y="171297"/>
                </a:lnTo>
                <a:close/>
              </a:path>
              <a:path w="3434715" h="439420">
                <a:moveTo>
                  <a:pt x="2047570" y="50419"/>
                </a:moveTo>
                <a:lnTo>
                  <a:pt x="2046566" y="45173"/>
                </a:lnTo>
                <a:lnTo>
                  <a:pt x="2043506" y="38887"/>
                </a:lnTo>
                <a:lnTo>
                  <a:pt x="2042515" y="36842"/>
                </a:lnTo>
                <a:lnTo>
                  <a:pt x="2039683" y="33731"/>
                </a:lnTo>
                <a:lnTo>
                  <a:pt x="2032406" y="29616"/>
                </a:lnTo>
                <a:lnTo>
                  <a:pt x="2028164" y="28575"/>
                </a:lnTo>
                <a:lnTo>
                  <a:pt x="2017903" y="28575"/>
                </a:lnTo>
                <a:lnTo>
                  <a:pt x="2013496" y="29743"/>
                </a:lnTo>
                <a:lnTo>
                  <a:pt x="2006650" y="34378"/>
                </a:lnTo>
                <a:lnTo>
                  <a:pt x="2004110" y="37426"/>
                </a:lnTo>
                <a:lnTo>
                  <a:pt x="2002421" y="41224"/>
                </a:lnTo>
                <a:lnTo>
                  <a:pt x="2001494" y="41224"/>
                </a:lnTo>
                <a:lnTo>
                  <a:pt x="2001494" y="29552"/>
                </a:lnTo>
                <a:lnTo>
                  <a:pt x="1990864" y="29552"/>
                </a:lnTo>
                <a:lnTo>
                  <a:pt x="1990864" y="104216"/>
                </a:lnTo>
                <a:lnTo>
                  <a:pt x="2001862" y="104216"/>
                </a:lnTo>
                <a:lnTo>
                  <a:pt x="2001862" y="54952"/>
                </a:lnTo>
                <a:lnTo>
                  <a:pt x="2002650" y="51269"/>
                </a:lnTo>
                <a:lnTo>
                  <a:pt x="2005825" y="45173"/>
                </a:lnTo>
                <a:lnTo>
                  <a:pt x="2007984" y="42862"/>
                </a:lnTo>
                <a:lnTo>
                  <a:pt x="2010829" y="41224"/>
                </a:lnTo>
                <a:lnTo>
                  <a:pt x="2013496" y="39674"/>
                </a:lnTo>
                <a:lnTo>
                  <a:pt x="2016633" y="38887"/>
                </a:lnTo>
                <a:lnTo>
                  <a:pt x="2025243" y="38887"/>
                </a:lnTo>
                <a:lnTo>
                  <a:pt x="2029256" y="40538"/>
                </a:lnTo>
                <a:lnTo>
                  <a:pt x="2032177" y="43840"/>
                </a:lnTo>
                <a:lnTo>
                  <a:pt x="2035098" y="47117"/>
                </a:lnTo>
                <a:lnTo>
                  <a:pt x="2036559" y="51689"/>
                </a:lnTo>
                <a:lnTo>
                  <a:pt x="2036559" y="104216"/>
                </a:lnTo>
                <a:lnTo>
                  <a:pt x="2047570" y="104216"/>
                </a:lnTo>
                <a:lnTo>
                  <a:pt x="2047570" y="50419"/>
                </a:lnTo>
                <a:close/>
              </a:path>
              <a:path w="3434715" h="439420">
                <a:moveTo>
                  <a:pt x="2068576" y="226123"/>
                </a:moveTo>
                <a:lnTo>
                  <a:pt x="2067217" y="219341"/>
                </a:lnTo>
                <a:lnTo>
                  <a:pt x="2061768" y="207733"/>
                </a:lnTo>
                <a:lnTo>
                  <a:pt x="2059901" y="205524"/>
                </a:lnTo>
                <a:lnTo>
                  <a:pt x="2057971" y="203238"/>
                </a:lnTo>
                <a:lnTo>
                  <a:pt x="2057577" y="202984"/>
                </a:lnTo>
                <a:lnTo>
                  <a:pt x="2057577" y="228917"/>
                </a:lnTo>
                <a:lnTo>
                  <a:pt x="2057577" y="238887"/>
                </a:lnTo>
                <a:lnTo>
                  <a:pt x="2041029" y="262089"/>
                </a:lnTo>
                <a:lnTo>
                  <a:pt x="2031212" y="262089"/>
                </a:lnTo>
                <a:lnTo>
                  <a:pt x="2014664" y="238887"/>
                </a:lnTo>
                <a:lnTo>
                  <a:pt x="2014664" y="228917"/>
                </a:lnTo>
                <a:lnTo>
                  <a:pt x="2031212" y="205524"/>
                </a:lnTo>
                <a:lnTo>
                  <a:pt x="2041029" y="205524"/>
                </a:lnTo>
                <a:lnTo>
                  <a:pt x="2057577" y="228917"/>
                </a:lnTo>
                <a:lnTo>
                  <a:pt x="2057577" y="202984"/>
                </a:lnTo>
                <a:lnTo>
                  <a:pt x="2048243" y="196811"/>
                </a:lnTo>
                <a:lnTo>
                  <a:pt x="2042591" y="195211"/>
                </a:lnTo>
                <a:lnTo>
                  <a:pt x="2029650" y="195211"/>
                </a:lnTo>
                <a:lnTo>
                  <a:pt x="2003666" y="226123"/>
                </a:lnTo>
                <a:lnTo>
                  <a:pt x="2003666" y="241617"/>
                </a:lnTo>
                <a:lnTo>
                  <a:pt x="2029650" y="272402"/>
                </a:lnTo>
                <a:lnTo>
                  <a:pt x="2042591" y="272402"/>
                </a:lnTo>
                <a:lnTo>
                  <a:pt x="2064473" y="254114"/>
                </a:lnTo>
                <a:lnTo>
                  <a:pt x="2067217" y="248348"/>
                </a:lnTo>
                <a:lnTo>
                  <a:pt x="2068576" y="241617"/>
                </a:lnTo>
                <a:lnTo>
                  <a:pt x="2068576" y="226123"/>
                </a:lnTo>
                <a:close/>
              </a:path>
              <a:path w="3434715" h="439420">
                <a:moveTo>
                  <a:pt x="2078697" y="29552"/>
                </a:moveTo>
                <a:lnTo>
                  <a:pt x="2067687" y="29552"/>
                </a:lnTo>
                <a:lnTo>
                  <a:pt x="2067687" y="104216"/>
                </a:lnTo>
                <a:lnTo>
                  <a:pt x="2078697" y="104216"/>
                </a:lnTo>
                <a:lnTo>
                  <a:pt x="2078697" y="29552"/>
                </a:lnTo>
                <a:close/>
              </a:path>
              <a:path w="3434715" h="439420">
                <a:moveTo>
                  <a:pt x="2081110" y="7188"/>
                </a:moveTo>
                <a:lnTo>
                  <a:pt x="2080336" y="5359"/>
                </a:lnTo>
                <a:lnTo>
                  <a:pt x="2077262" y="2311"/>
                </a:lnTo>
                <a:lnTo>
                  <a:pt x="2075421" y="1549"/>
                </a:lnTo>
                <a:lnTo>
                  <a:pt x="2071128" y="1549"/>
                </a:lnTo>
                <a:lnTo>
                  <a:pt x="2069287" y="2311"/>
                </a:lnTo>
                <a:lnTo>
                  <a:pt x="2066201" y="5359"/>
                </a:lnTo>
                <a:lnTo>
                  <a:pt x="2065439" y="7188"/>
                </a:lnTo>
                <a:lnTo>
                  <a:pt x="2065439" y="11468"/>
                </a:lnTo>
                <a:lnTo>
                  <a:pt x="2066201" y="13296"/>
                </a:lnTo>
                <a:lnTo>
                  <a:pt x="2069287" y="16344"/>
                </a:lnTo>
                <a:lnTo>
                  <a:pt x="2071128" y="17106"/>
                </a:lnTo>
                <a:lnTo>
                  <a:pt x="2075421" y="17106"/>
                </a:lnTo>
                <a:lnTo>
                  <a:pt x="2077262" y="16344"/>
                </a:lnTo>
                <a:lnTo>
                  <a:pt x="2080336" y="13296"/>
                </a:lnTo>
                <a:lnTo>
                  <a:pt x="2081110" y="11468"/>
                </a:lnTo>
                <a:lnTo>
                  <a:pt x="2081110" y="7188"/>
                </a:lnTo>
                <a:close/>
              </a:path>
              <a:path w="3434715" h="439420">
                <a:moveTo>
                  <a:pt x="2142655" y="218541"/>
                </a:moveTo>
                <a:lnTo>
                  <a:pt x="2119338" y="195211"/>
                </a:lnTo>
                <a:lnTo>
                  <a:pt x="2107831" y="195211"/>
                </a:lnTo>
                <a:lnTo>
                  <a:pt x="2082025" y="226314"/>
                </a:lnTo>
                <a:lnTo>
                  <a:pt x="2082025" y="241350"/>
                </a:lnTo>
                <a:lnTo>
                  <a:pt x="2107768" y="272402"/>
                </a:lnTo>
                <a:lnTo>
                  <a:pt x="2119769" y="272402"/>
                </a:lnTo>
                <a:lnTo>
                  <a:pt x="2124405" y="271373"/>
                </a:lnTo>
                <a:lnTo>
                  <a:pt x="2132393" y="267258"/>
                </a:lnTo>
                <a:lnTo>
                  <a:pt x="2135606" y="264477"/>
                </a:lnTo>
                <a:lnTo>
                  <a:pt x="2137257" y="262089"/>
                </a:lnTo>
                <a:lnTo>
                  <a:pt x="2140496" y="257441"/>
                </a:lnTo>
                <a:lnTo>
                  <a:pt x="2142032" y="253466"/>
                </a:lnTo>
                <a:lnTo>
                  <a:pt x="2142655" y="249072"/>
                </a:lnTo>
                <a:lnTo>
                  <a:pt x="2131644" y="249072"/>
                </a:lnTo>
                <a:lnTo>
                  <a:pt x="2130958" y="251790"/>
                </a:lnTo>
                <a:lnTo>
                  <a:pt x="2129815" y="254114"/>
                </a:lnTo>
                <a:lnTo>
                  <a:pt x="2126577" y="258013"/>
                </a:lnTo>
                <a:lnTo>
                  <a:pt x="2124608" y="259499"/>
                </a:lnTo>
                <a:lnTo>
                  <a:pt x="2119947" y="261581"/>
                </a:lnTo>
                <a:lnTo>
                  <a:pt x="2117344" y="262089"/>
                </a:lnTo>
                <a:lnTo>
                  <a:pt x="2110130" y="262089"/>
                </a:lnTo>
                <a:lnTo>
                  <a:pt x="2093036" y="239280"/>
                </a:lnTo>
                <a:lnTo>
                  <a:pt x="2093036" y="227876"/>
                </a:lnTo>
                <a:lnTo>
                  <a:pt x="2110194" y="205524"/>
                </a:lnTo>
                <a:lnTo>
                  <a:pt x="2119338" y="205524"/>
                </a:lnTo>
                <a:lnTo>
                  <a:pt x="2123186" y="206844"/>
                </a:lnTo>
                <a:lnTo>
                  <a:pt x="2126056" y="209499"/>
                </a:lnTo>
                <a:lnTo>
                  <a:pt x="2128939" y="212128"/>
                </a:lnTo>
                <a:lnTo>
                  <a:pt x="2130806" y="215138"/>
                </a:lnTo>
                <a:lnTo>
                  <a:pt x="2131644" y="218541"/>
                </a:lnTo>
                <a:lnTo>
                  <a:pt x="2142655" y="218541"/>
                </a:lnTo>
                <a:close/>
              </a:path>
              <a:path w="3434715" h="439420">
                <a:moveTo>
                  <a:pt x="2155558" y="50419"/>
                </a:moveTo>
                <a:lnTo>
                  <a:pt x="2154555" y="45173"/>
                </a:lnTo>
                <a:lnTo>
                  <a:pt x="2151494" y="38887"/>
                </a:lnTo>
                <a:lnTo>
                  <a:pt x="2150503" y="36842"/>
                </a:lnTo>
                <a:lnTo>
                  <a:pt x="2147684" y="33731"/>
                </a:lnTo>
                <a:lnTo>
                  <a:pt x="2144039" y="31686"/>
                </a:lnTo>
                <a:lnTo>
                  <a:pt x="2140407" y="29616"/>
                </a:lnTo>
                <a:lnTo>
                  <a:pt x="2136165" y="28575"/>
                </a:lnTo>
                <a:lnTo>
                  <a:pt x="2125903" y="28575"/>
                </a:lnTo>
                <a:lnTo>
                  <a:pt x="2121484" y="29743"/>
                </a:lnTo>
                <a:lnTo>
                  <a:pt x="2114639" y="34378"/>
                </a:lnTo>
                <a:lnTo>
                  <a:pt x="2112099" y="37426"/>
                </a:lnTo>
                <a:lnTo>
                  <a:pt x="2110422" y="41224"/>
                </a:lnTo>
                <a:lnTo>
                  <a:pt x="2109482" y="41224"/>
                </a:lnTo>
                <a:lnTo>
                  <a:pt x="2109482" y="29552"/>
                </a:lnTo>
                <a:lnTo>
                  <a:pt x="2098852" y="29552"/>
                </a:lnTo>
                <a:lnTo>
                  <a:pt x="2098852" y="104216"/>
                </a:lnTo>
                <a:lnTo>
                  <a:pt x="2109863" y="104216"/>
                </a:lnTo>
                <a:lnTo>
                  <a:pt x="2109863" y="54952"/>
                </a:lnTo>
                <a:lnTo>
                  <a:pt x="2110651" y="51269"/>
                </a:lnTo>
                <a:lnTo>
                  <a:pt x="2113826" y="45173"/>
                </a:lnTo>
                <a:lnTo>
                  <a:pt x="2115985" y="42862"/>
                </a:lnTo>
                <a:lnTo>
                  <a:pt x="2118817" y="41224"/>
                </a:lnTo>
                <a:lnTo>
                  <a:pt x="2121484" y="39674"/>
                </a:lnTo>
                <a:lnTo>
                  <a:pt x="2124621" y="38887"/>
                </a:lnTo>
                <a:lnTo>
                  <a:pt x="2133231" y="38887"/>
                </a:lnTo>
                <a:lnTo>
                  <a:pt x="2137245" y="40538"/>
                </a:lnTo>
                <a:lnTo>
                  <a:pt x="2143087" y="47117"/>
                </a:lnTo>
                <a:lnTo>
                  <a:pt x="2144547" y="51689"/>
                </a:lnTo>
                <a:lnTo>
                  <a:pt x="2144547" y="104216"/>
                </a:lnTo>
                <a:lnTo>
                  <a:pt x="2155558" y="104216"/>
                </a:lnTo>
                <a:lnTo>
                  <a:pt x="2155558" y="50419"/>
                </a:lnTo>
                <a:close/>
              </a:path>
              <a:path w="3434715" h="439420">
                <a:moveTo>
                  <a:pt x="2214892" y="196189"/>
                </a:moveTo>
                <a:lnTo>
                  <a:pt x="2203894" y="196189"/>
                </a:lnTo>
                <a:lnTo>
                  <a:pt x="2203894" y="244983"/>
                </a:lnTo>
                <a:lnTo>
                  <a:pt x="2202916" y="248818"/>
                </a:lnTo>
                <a:lnTo>
                  <a:pt x="2200948" y="251841"/>
                </a:lnTo>
                <a:lnTo>
                  <a:pt x="2199017" y="254850"/>
                </a:lnTo>
                <a:lnTo>
                  <a:pt x="2196630" y="257086"/>
                </a:lnTo>
                <a:lnTo>
                  <a:pt x="2190940" y="260007"/>
                </a:lnTo>
                <a:lnTo>
                  <a:pt x="2188159" y="260731"/>
                </a:lnTo>
                <a:lnTo>
                  <a:pt x="2180856" y="260731"/>
                </a:lnTo>
                <a:lnTo>
                  <a:pt x="2177084" y="259118"/>
                </a:lnTo>
                <a:lnTo>
                  <a:pt x="2171217" y="252628"/>
                </a:lnTo>
                <a:lnTo>
                  <a:pt x="2169757" y="248285"/>
                </a:lnTo>
                <a:lnTo>
                  <a:pt x="2169757" y="196189"/>
                </a:lnTo>
                <a:lnTo>
                  <a:pt x="2158746" y="196189"/>
                </a:lnTo>
                <a:lnTo>
                  <a:pt x="2158746" y="249974"/>
                </a:lnTo>
                <a:lnTo>
                  <a:pt x="2159736" y="255244"/>
                </a:lnTo>
                <a:lnTo>
                  <a:pt x="2163724" y="263575"/>
                </a:lnTo>
                <a:lnTo>
                  <a:pt x="2166455" y="266674"/>
                </a:lnTo>
                <a:lnTo>
                  <a:pt x="2173414" y="270789"/>
                </a:lnTo>
                <a:lnTo>
                  <a:pt x="2177402" y="271818"/>
                </a:lnTo>
                <a:lnTo>
                  <a:pt x="2187283" y="271818"/>
                </a:lnTo>
                <a:lnTo>
                  <a:pt x="2203145" y="258203"/>
                </a:lnTo>
                <a:lnTo>
                  <a:pt x="2203894" y="258203"/>
                </a:lnTo>
                <a:lnTo>
                  <a:pt x="2203894" y="270840"/>
                </a:lnTo>
                <a:lnTo>
                  <a:pt x="2214892" y="270840"/>
                </a:lnTo>
                <a:lnTo>
                  <a:pt x="2214892" y="258203"/>
                </a:lnTo>
                <a:lnTo>
                  <a:pt x="2214892" y="196189"/>
                </a:lnTo>
                <a:close/>
              </a:path>
              <a:path w="3434715" h="439420">
                <a:moveTo>
                  <a:pt x="2235555" y="29552"/>
                </a:moveTo>
                <a:lnTo>
                  <a:pt x="2224925" y="29552"/>
                </a:lnTo>
                <a:lnTo>
                  <a:pt x="2224925" y="41414"/>
                </a:lnTo>
                <a:lnTo>
                  <a:pt x="2224735" y="41414"/>
                </a:lnTo>
                <a:lnTo>
                  <a:pt x="2224735" y="60921"/>
                </a:lnTo>
                <a:lnTo>
                  <a:pt x="2224735" y="71805"/>
                </a:lnTo>
                <a:lnTo>
                  <a:pt x="2223947" y="76542"/>
                </a:lnTo>
                <a:lnTo>
                  <a:pt x="2220772" y="84442"/>
                </a:lnTo>
                <a:lnTo>
                  <a:pt x="2218461" y="87477"/>
                </a:lnTo>
                <a:lnTo>
                  <a:pt x="2212365" y="91681"/>
                </a:lnTo>
                <a:lnTo>
                  <a:pt x="2208631" y="92735"/>
                </a:lnTo>
                <a:lnTo>
                  <a:pt x="2199614" y="92735"/>
                </a:lnTo>
                <a:lnTo>
                  <a:pt x="2183384" y="71805"/>
                </a:lnTo>
                <a:lnTo>
                  <a:pt x="2183384" y="60921"/>
                </a:lnTo>
                <a:lnTo>
                  <a:pt x="2199551" y="38887"/>
                </a:lnTo>
                <a:lnTo>
                  <a:pt x="2208695" y="38887"/>
                </a:lnTo>
                <a:lnTo>
                  <a:pt x="2224735" y="60921"/>
                </a:lnTo>
                <a:lnTo>
                  <a:pt x="2224735" y="41414"/>
                </a:lnTo>
                <a:lnTo>
                  <a:pt x="2223808" y="41414"/>
                </a:lnTo>
                <a:lnTo>
                  <a:pt x="2222957" y="40055"/>
                </a:lnTo>
                <a:lnTo>
                  <a:pt x="2222144" y="38887"/>
                </a:lnTo>
                <a:lnTo>
                  <a:pt x="2220315" y="36410"/>
                </a:lnTo>
                <a:lnTo>
                  <a:pt x="2218893" y="34417"/>
                </a:lnTo>
                <a:lnTo>
                  <a:pt x="2216785" y="32600"/>
                </a:lnTo>
                <a:lnTo>
                  <a:pt x="2214016" y="31013"/>
                </a:lnTo>
                <a:lnTo>
                  <a:pt x="2211273" y="29387"/>
                </a:lnTo>
                <a:lnTo>
                  <a:pt x="2207577" y="28575"/>
                </a:lnTo>
                <a:lnTo>
                  <a:pt x="2196884" y="28575"/>
                </a:lnTo>
                <a:lnTo>
                  <a:pt x="2191562" y="30149"/>
                </a:lnTo>
                <a:lnTo>
                  <a:pt x="2182355" y="36410"/>
                </a:lnTo>
                <a:lnTo>
                  <a:pt x="2178774" y="40817"/>
                </a:lnTo>
                <a:lnTo>
                  <a:pt x="2173605" y="52184"/>
                </a:lnTo>
                <a:lnTo>
                  <a:pt x="2172322" y="58851"/>
                </a:lnTo>
                <a:lnTo>
                  <a:pt x="2172322" y="74269"/>
                </a:lnTo>
                <a:lnTo>
                  <a:pt x="2196947" y="103047"/>
                </a:lnTo>
                <a:lnTo>
                  <a:pt x="2207387" y="103047"/>
                </a:lnTo>
                <a:lnTo>
                  <a:pt x="2223617" y="90411"/>
                </a:lnTo>
                <a:lnTo>
                  <a:pt x="2224557" y="90411"/>
                </a:lnTo>
                <a:lnTo>
                  <a:pt x="2224557" y="111798"/>
                </a:lnTo>
                <a:lnTo>
                  <a:pt x="2222665" y="116370"/>
                </a:lnTo>
                <a:lnTo>
                  <a:pt x="2215146" y="122199"/>
                </a:lnTo>
                <a:lnTo>
                  <a:pt x="2210371" y="123659"/>
                </a:lnTo>
                <a:lnTo>
                  <a:pt x="2200262" y="123659"/>
                </a:lnTo>
                <a:lnTo>
                  <a:pt x="2184069" y="112382"/>
                </a:lnTo>
                <a:lnTo>
                  <a:pt x="2175306" y="118795"/>
                </a:lnTo>
                <a:lnTo>
                  <a:pt x="2199271" y="133769"/>
                </a:lnTo>
                <a:lnTo>
                  <a:pt x="2210308" y="133769"/>
                </a:lnTo>
                <a:lnTo>
                  <a:pt x="2231364" y="121996"/>
                </a:lnTo>
                <a:lnTo>
                  <a:pt x="2234158" y="117983"/>
                </a:lnTo>
                <a:lnTo>
                  <a:pt x="2235555" y="112776"/>
                </a:lnTo>
                <a:lnTo>
                  <a:pt x="2235555" y="90411"/>
                </a:lnTo>
                <a:lnTo>
                  <a:pt x="2235555" y="41414"/>
                </a:lnTo>
                <a:lnTo>
                  <a:pt x="2235555" y="29552"/>
                </a:lnTo>
                <a:close/>
              </a:path>
              <a:path w="3434715" h="439420">
                <a:moveTo>
                  <a:pt x="2325103" y="103822"/>
                </a:moveTo>
                <a:lnTo>
                  <a:pt x="2322995" y="94107"/>
                </a:lnTo>
                <a:lnTo>
                  <a:pt x="2322868" y="93522"/>
                </a:lnTo>
                <a:lnTo>
                  <a:pt x="2321001" y="93903"/>
                </a:lnTo>
                <a:lnTo>
                  <a:pt x="2320226" y="94030"/>
                </a:lnTo>
                <a:lnTo>
                  <a:pt x="2319223" y="94107"/>
                </a:lnTo>
                <a:lnTo>
                  <a:pt x="2316403" y="94107"/>
                </a:lnTo>
                <a:lnTo>
                  <a:pt x="2308504" y="86067"/>
                </a:lnTo>
                <a:lnTo>
                  <a:pt x="2308504" y="39268"/>
                </a:lnTo>
                <a:lnTo>
                  <a:pt x="2323795" y="39268"/>
                </a:lnTo>
                <a:lnTo>
                  <a:pt x="2323795" y="29552"/>
                </a:lnTo>
                <a:lnTo>
                  <a:pt x="2308504" y="29552"/>
                </a:lnTo>
                <a:lnTo>
                  <a:pt x="2308504" y="11671"/>
                </a:lnTo>
                <a:lnTo>
                  <a:pt x="2297493" y="11671"/>
                </a:lnTo>
                <a:lnTo>
                  <a:pt x="2297493" y="29552"/>
                </a:lnTo>
                <a:lnTo>
                  <a:pt x="2286673" y="29552"/>
                </a:lnTo>
                <a:lnTo>
                  <a:pt x="2286673" y="39268"/>
                </a:lnTo>
                <a:lnTo>
                  <a:pt x="2297493" y="39268"/>
                </a:lnTo>
                <a:lnTo>
                  <a:pt x="2297493" y="90284"/>
                </a:lnTo>
                <a:lnTo>
                  <a:pt x="2298446" y="93840"/>
                </a:lnTo>
                <a:lnTo>
                  <a:pt x="2313787" y="105181"/>
                </a:lnTo>
                <a:lnTo>
                  <a:pt x="2318943" y="105181"/>
                </a:lnTo>
                <a:lnTo>
                  <a:pt x="2320645" y="105016"/>
                </a:lnTo>
                <a:lnTo>
                  <a:pt x="2321979" y="104698"/>
                </a:lnTo>
                <a:lnTo>
                  <a:pt x="2323312" y="104406"/>
                </a:lnTo>
                <a:lnTo>
                  <a:pt x="2324354" y="104114"/>
                </a:lnTo>
                <a:lnTo>
                  <a:pt x="2325103" y="103822"/>
                </a:lnTo>
                <a:close/>
              </a:path>
              <a:path w="3434715" h="439420">
                <a:moveTo>
                  <a:pt x="2329078" y="270840"/>
                </a:moveTo>
                <a:lnTo>
                  <a:pt x="2329065" y="212051"/>
                </a:lnTo>
                <a:lnTo>
                  <a:pt x="2327046" y="205625"/>
                </a:lnTo>
                <a:lnTo>
                  <a:pt x="2318893" y="197294"/>
                </a:lnTo>
                <a:lnTo>
                  <a:pt x="2313660" y="195211"/>
                </a:lnTo>
                <a:lnTo>
                  <a:pt x="2302129" y="195211"/>
                </a:lnTo>
                <a:lnTo>
                  <a:pt x="2297722" y="196354"/>
                </a:lnTo>
                <a:lnTo>
                  <a:pt x="2294051" y="198666"/>
                </a:lnTo>
                <a:lnTo>
                  <a:pt x="2290381" y="200926"/>
                </a:lnTo>
                <a:lnTo>
                  <a:pt x="2287638" y="204000"/>
                </a:lnTo>
                <a:lnTo>
                  <a:pt x="2285796" y="207848"/>
                </a:lnTo>
                <a:lnTo>
                  <a:pt x="2285047" y="207848"/>
                </a:lnTo>
                <a:lnTo>
                  <a:pt x="2284018" y="205524"/>
                </a:lnTo>
                <a:lnTo>
                  <a:pt x="2283282" y="203860"/>
                </a:lnTo>
                <a:lnTo>
                  <a:pt x="2280805" y="200774"/>
                </a:lnTo>
                <a:lnTo>
                  <a:pt x="2277643" y="198564"/>
                </a:lnTo>
                <a:lnTo>
                  <a:pt x="2274493" y="196329"/>
                </a:lnTo>
                <a:lnTo>
                  <a:pt x="2270569" y="195211"/>
                </a:lnTo>
                <a:lnTo>
                  <a:pt x="2261171" y="195211"/>
                </a:lnTo>
                <a:lnTo>
                  <a:pt x="2257183" y="196329"/>
                </a:lnTo>
                <a:lnTo>
                  <a:pt x="2253856" y="198564"/>
                </a:lnTo>
                <a:lnTo>
                  <a:pt x="2250529" y="200774"/>
                </a:lnTo>
                <a:lnTo>
                  <a:pt x="2248116" y="203860"/>
                </a:lnTo>
                <a:lnTo>
                  <a:pt x="2246617" y="207848"/>
                </a:lnTo>
                <a:lnTo>
                  <a:pt x="2245690" y="207848"/>
                </a:lnTo>
                <a:lnTo>
                  <a:pt x="2245690" y="196189"/>
                </a:lnTo>
                <a:lnTo>
                  <a:pt x="2235060" y="196189"/>
                </a:lnTo>
                <a:lnTo>
                  <a:pt x="2235060" y="270840"/>
                </a:lnTo>
                <a:lnTo>
                  <a:pt x="2246058" y="270840"/>
                </a:lnTo>
                <a:lnTo>
                  <a:pt x="2246058" y="220522"/>
                </a:lnTo>
                <a:lnTo>
                  <a:pt x="2246807" y="217297"/>
                </a:lnTo>
                <a:lnTo>
                  <a:pt x="2249830" y="211683"/>
                </a:lnTo>
                <a:lnTo>
                  <a:pt x="2251811" y="209486"/>
                </a:lnTo>
                <a:lnTo>
                  <a:pt x="2254364" y="207848"/>
                </a:lnTo>
                <a:lnTo>
                  <a:pt x="2256752" y="206311"/>
                </a:lnTo>
                <a:lnTo>
                  <a:pt x="2259431" y="205524"/>
                </a:lnTo>
                <a:lnTo>
                  <a:pt x="2266454" y="205524"/>
                </a:lnTo>
                <a:lnTo>
                  <a:pt x="2269858" y="206832"/>
                </a:lnTo>
                <a:lnTo>
                  <a:pt x="2275154" y="212051"/>
                </a:lnTo>
                <a:lnTo>
                  <a:pt x="2276437" y="215366"/>
                </a:lnTo>
                <a:lnTo>
                  <a:pt x="2276475" y="270840"/>
                </a:lnTo>
                <a:lnTo>
                  <a:pt x="2287663" y="270840"/>
                </a:lnTo>
                <a:lnTo>
                  <a:pt x="2287701" y="217297"/>
                </a:lnTo>
                <a:lnTo>
                  <a:pt x="2298484" y="205524"/>
                </a:lnTo>
                <a:lnTo>
                  <a:pt x="2307437" y="205524"/>
                </a:lnTo>
                <a:lnTo>
                  <a:pt x="2310841" y="206692"/>
                </a:lnTo>
                <a:lnTo>
                  <a:pt x="2316632" y="211429"/>
                </a:lnTo>
                <a:lnTo>
                  <a:pt x="2318080" y="215366"/>
                </a:lnTo>
                <a:lnTo>
                  <a:pt x="2318080" y="270840"/>
                </a:lnTo>
                <a:lnTo>
                  <a:pt x="2329078" y="270840"/>
                </a:lnTo>
                <a:close/>
              </a:path>
              <a:path w="3434715" h="439420">
                <a:moveTo>
                  <a:pt x="2376170" y="28575"/>
                </a:moveTo>
                <a:lnTo>
                  <a:pt x="2375547" y="28511"/>
                </a:lnTo>
                <a:lnTo>
                  <a:pt x="2374633" y="28460"/>
                </a:lnTo>
                <a:lnTo>
                  <a:pt x="2372207" y="28397"/>
                </a:lnTo>
                <a:lnTo>
                  <a:pt x="2366099" y="28384"/>
                </a:lnTo>
                <a:lnTo>
                  <a:pt x="2362212" y="29552"/>
                </a:lnTo>
                <a:lnTo>
                  <a:pt x="2355405" y="34137"/>
                </a:lnTo>
                <a:lnTo>
                  <a:pt x="2353043" y="37134"/>
                </a:lnTo>
                <a:lnTo>
                  <a:pt x="2351735" y="40830"/>
                </a:lnTo>
                <a:lnTo>
                  <a:pt x="2350986" y="40830"/>
                </a:lnTo>
                <a:lnTo>
                  <a:pt x="2350986" y="29552"/>
                </a:lnTo>
                <a:lnTo>
                  <a:pt x="2340356" y="29552"/>
                </a:lnTo>
                <a:lnTo>
                  <a:pt x="2340356" y="104216"/>
                </a:lnTo>
                <a:lnTo>
                  <a:pt x="2351367" y="104216"/>
                </a:lnTo>
                <a:lnTo>
                  <a:pt x="2351367" y="53594"/>
                </a:lnTo>
                <a:lnTo>
                  <a:pt x="2352141" y="50596"/>
                </a:lnTo>
                <a:lnTo>
                  <a:pt x="2355278" y="45326"/>
                </a:lnTo>
                <a:lnTo>
                  <a:pt x="2357424" y="43243"/>
                </a:lnTo>
                <a:lnTo>
                  <a:pt x="2361793" y="40830"/>
                </a:lnTo>
                <a:lnTo>
                  <a:pt x="2362860" y="40233"/>
                </a:lnTo>
                <a:lnTo>
                  <a:pt x="2365972" y="39471"/>
                </a:lnTo>
                <a:lnTo>
                  <a:pt x="2370912" y="39471"/>
                </a:lnTo>
                <a:lnTo>
                  <a:pt x="2372309" y="39585"/>
                </a:lnTo>
                <a:lnTo>
                  <a:pt x="2373604" y="39814"/>
                </a:lnTo>
                <a:lnTo>
                  <a:pt x="2375801" y="40144"/>
                </a:lnTo>
                <a:lnTo>
                  <a:pt x="2376170" y="40246"/>
                </a:lnTo>
                <a:lnTo>
                  <a:pt x="2376170" y="39471"/>
                </a:lnTo>
                <a:lnTo>
                  <a:pt x="2376170" y="28575"/>
                </a:lnTo>
                <a:close/>
              </a:path>
              <a:path w="3434715" h="439420">
                <a:moveTo>
                  <a:pt x="2408898" y="237401"/>
                </a:moveTo>
                <a:lnTo>
                  <a:pt x="2401227" y="205524"/>
                </a:lnTo>
                <a:lnTo>
                  <a:pt x="2397709" y="202107"/>
                </a:lnTo>
                <a:lnTo>
                  <a:pt x="2397709" y="223278"/>
                </a:lnTo>
                <a:lnTo>
                  <a:pt x="2397709" y="227482"/>
                </a:lnTo>
                <a:lnTo>
                  <a:pt x="2356853" y="227482"/>
                </a:lnTo>
                <a:lnTo>
                  <a:pt x="2356853" y="225120"/>
                </a:lnTo>
                <a:lnTo>
                  <a:pt x="2357704" y="221259"/>
                </a:lnTo>
                <a:lnTo>
                  <a:pt x="2361133" y="214071"/>
                </a:lnTo>
                <a:lnTo>
                  <a:pt x="2363571" y="211150"/>
                </a:lnTo>
                <a:lnTo>
                  <a:pt x="2369947" y="206654"/>
                </a:lnTo>
                <a:lnTo>
                  <a:pt x="2373731" y="205524"/>
                </a:lnTo>
                <a:lnTo>
                  <a:pt x="2382101" y="205524"/>
                </a:lnTo>
                <a:lnTo>
                  <a:pt x="2385555" y="206463"/>
                </a:lnTo>
                <a:lnTo>
                  <a:pt x="2391422" y="210299"/>
                </a:lnTo>
                <a:lnTo>
                  <a:pt x="2393696" y="212902"/>
                </a:lnTo>
                <a:lnTo>
                  <a:pt x="2395283" y="216217"/>
                </a:lnTo>
                <a:lnTo>
                  <a:pt x="2396909" y="219519"/>
                </a:lnTo>
                <a:lnTo>
                  <a:pt x="2381847" y="195211"/>
                </a:lnTo>
                <a:lnTo>
                  <a:pt x="2371648" y="195211"/>
                </a:lnTo>
                <a:lnTo>
                  <a:pt x="2345842" y="226453"/>
                </a:lnTo>
                <a:lnTo>
                  <a:pt x="2345842" y="241744"/>
                </a:lnTo>
                <a:lnTo>
                  <a:pt x="2372334" y="272402"/>
                </a:lnTo>
                <a:lnTo>
                  <a:pt x="2384094" y="272402"/>
                </a:lnTo>
                <a:lnTo>
                  <a:pt x="2407780" y="253542"/>
                </a:lnTo>
                <a:lnTo>
                  <a:pt x="2397150" y="250431"/>
                </a:lnTo>
                <a:lnTo>
                  <a:pt x="2396223" y="253022"/>
                </a:lnTo>
                <a:lnTo>
                  <a:pt x="2394889" y="255193"/>
                </a:lnTo>
                <a:lnTo>
                  <a:pt x="2391473" y="258660"/>
                </a:lnTo>
                <a:lnTo>
                  <a:pt x="2389441" y="259956"/>
                </a:lnTo>
                <a:lnTo>
                  <a:pt x="2384742" y="261670"/>
                </a:lnTo>
                <a:lnTo>
                  <a:pt x="2382126" y="262089"/>
                </a:lnTo>
                <a:lnTo>
                  <a:pt x="2374798" y="262089"/>
                </a:lnTo>
                <a:lnTo>
                  <a:pt x="2356853" y="237401"/>
                </a:lnTo>
                <a:lnTo>
                  <a:pt x="2408898" y="237401"/>
                </a:lnTo>
                <a:close/>
              </a:path>
              <a:path w="3434715" h="439420">
                <a:moveTo>
                  <a:pt x="2443137" y="66687"/>
                </a:moveTo>
                <a:lnTo>
                  <a:pt x="2427592" y="30010"/>
                </a:lnTo>
                <a:lnTo>
                  <a:pt x="2424569" y="29451"/>
                </a:lnTo>
                <a:lnTo>
                  <a:pt x="2421585" y="28867"/>
                </a:lnTo>
                <a:lnTo>
                  <a:pt x="2418943" y="28575"/>
                </a:lnTo>
                <a:lnTo>
                  <a:pt x="2413038" y="28575"/>
                </a:lnTo>
                <a:lnTo>
                  <a:pt x="2387917" y="46075"/>
                </a:lnTo>
                <a:lnTo>
                  <a:pt x="2398357" y="49961"/>
                </a:lnTo>
                <a:lnTo>
                  <a:pt x="2399576" y="47244"/>
                </a:lnTo>
                <a:lnTo>
                  <a:pt x="2401671" y="44678"/>
                </a:lnTo>
                <a:lnTo>
                  <a:pt x="2407640" y="39890"/>
                </a:lnTo>
                <a:lnTo>
                  <a:pt x="2411755" y="38684"/>
                </a:lnTo>
                <a:lnTo>
                  <a:pt x="2422080" y="38684"/>
                </a:lnTo>
                <a:lnTo>
                  <a:pt x="2425865" y="40017"/>
                </a:lnTo>
                <a:lnTo>
                  <a:pt x="2428354" y="42672"/>
                </a:lnTo>
                <a:lnTo>
                  <a:pt x="2430869" y="45326"/>
                </a:lnTo>
                <a:lnTo>
                  <a:pt x="2432126" y="49060"/>
                </a:lnTo>
                <a:lnTo>
                  <a:pt x="2432126" y="56095"/>
                </a:lnTo>
                <a:lnTo>
                  <a:pt x="2432126" y="66687"/>
                </a:lnTo>
                <a:lnTo>
                  <a:pt x="2432024" y="80683"/>
                </a:lnTo>
                <a:lnTo>
                  <a:pt x="2431351" y="83261"/>
                </a:lnTo>
                <a:lnTo>
                  <a:pt x="2429789" y="86080"/>
                </a:lnTo>
                <a:lnTo>
                  <a:pt x="2428278" y="88900"/>
                </a:lnTo>
                <a:lnTo>
                  <a:pt x="2426004" y="91198"/>
                </a:lnTo>
                <a:lnTo>
                  <a:pt x="2419997" y="94767"/>
                </a:lnTo>
                <a:lnTo>
                  <a:pt x="2416340" y="95656"/>
                </a:lnTo>
                <a:lnTo>
                  <a:pt x="2407602" y="95656"/>
                </a:lnTo>
                <a:lnTo>
                  <a:pt x="2403970" y="94653"/>
                </a:lnTo>
                <a:lnTo>
                  <a:pt x="2401112" y="92646"/>
                </a:lnTo>
                <a:lnTo>
                  <a:pt x="2398280" y="90601"/>
                </a:lnTo>
                <a:lnTo>
                  <a:pt x="2396871" y="87591"/>
                </a:lnTo>
                <a:lnTo>
                  <a:pt x="2396998" y="80302"/>
                </a:lnTo>
                <a:lnTo>
                  <a:pt x="2397620" y="78384"/>
                </a:lnTo>
                <a:lnTo>
                  <a:pt x="2400630" y="74980"/>
                </a:lnTo>
                <a:lnTo>
                  <a:pt x="2402624" y="73698"/>
                </a:lnTo>
                <a:lnTo>
                  <a:pt x="2405075" y="72859"/>
                </a:lnTo>
                <a:lnTo>
                  <a:pt x="2407564" y="71983"/>
                </a:lnTo>
                <a:lnTo>
                  <a:pt x="2410231" y="71361"/>
                </a:lnTo>
                <a:lnTo>
                  <a:pt x="2419642" y="70129"/>
                </a:lnTo>
                <a:lnTo>
                  <a:pt x="2421610" y="69837"/>
                </a:lnTo>
                <a:lnTo>
                  <a:pt x="2432126" y="66687"/>
                </a:lnTo>
                <a:lnTo>
                  <a:pt x="2432126" y="56095"/>
                </a:lnTo>
                <a:lnTo>
                  <a:pt x="2431491" y="57391"/>
                </a:lnTo>
                <a:lnTo>
                  <a:pt x="2428976" y="58877"/>
                </a:lnTo>
                <a:lnTo>
                  <a:pt x="2426982" y="59410"/>
                </a:lnTo>
                <a:lnTo>
                  <a:pt x="2424239" y="59740"/>
                </a:lnTo>
                <a:lnTo>
                  <a:pt x="2421547" y="60032"/>
                </a:lnTo>
                <a:lnTo>
                  <a:pt x="2418016" y="60464"/>
                </a:lnTo>
                <a:lnTo>
                  <a:pt x="2385860" y="87884"/>
                </a:lnTo>
                <a:lnTo>
                  <a:pt x="2386952" y="92024"/>
                </a:lnTo>
                <a:lnTo>
                  <a:pt x="2391295" y="98869"/>
                </a:lnTo>
                <a:lnTo>
                  <a:pt x="2394242" y="101473"/>
                </a:lnTo>
                <a:lnTo>
                  <a:pt x="2401646" y="105067"/>
                </a:lnTo>
                <a:lnTo>
                  <a:pt x="2405761" y="105956"/>
                </a:lnTo>
                <a:lnTo>
                  <a:pt x="2414473" y="105956"/>
                </a:lnTo>
                <a:lnTo>
                  <a:pt x="2431567" y="94107"/>
                </a:lnTo>
                <a:lnTo>
                  <a:pt x="2432126" y="94107"/>
                </a:lnTo>
                <a:lnTo>
                  <a:pt x="2432126" y="104216"/>
                </a:lnTo>
                <a:lnTo>
                  <a:pt x="2443137" y="104216"/>
                </a:lnTo>
                <a:lnTo>
                  <a:pt x="2443137" y="94107"/>
                </a:lnTo>
                <a:lnTo>
                  <a:pt x="2443137" y="66687"/>
                </a:lnTo>
                <a:close/>
              </a:path>
              <a:path w="3434715" h="439420">
                <a:moveTo>
                  <a:pt x="2482354" y="217055"/>
                </a:moveTo>
                <a:lnTo>
                  <a:pt x="2481338" y="211797"/>
                </a:lnTo>
                <a:lnTo>
                  <a:pt x="2478290" y="205524"/>
                </a:lnTo>
                <a:lnTo>
                  <a:pt x="2477300" y="203479"/>
                </a:lnTo>
                <a:lnTo>
                  <a:pt x="2474480" y="200367"/>
                </a:lnTo>
                <a:lnTo>
                  <a:pt x="2467203" y="196240"/>
                </a:lnTo>
                <a:lnTo>
                  <a:pt x="2462961" y="195211"/>
                </a:lnTo>
                <a:lnTo>
                  <a:pt x="2452700" y="195211"/>
                </a:lnTo>
                <a:lnTo>
                  <a:pt x="2448280" y="196380"/>
                </a:lnTo>
                <a:lnTo>
                  <a:pt x="2441448" y="201015"/>
                </a:lnTo>
                <a:lnTo>
                  <a:pt x="2438895" y="204063"/>
                </a:lnTo>
                <a:lnTo>
                  <a:pt x="2437206" y="207848"/>
                </a:lnTo>
                <a:lnTo>
                  <a:pt x="2436279" y="207848"/>
                </a:lnTo>
                <a:lnTo>
                  <a:pt x="2436279" y="196189"/>
                </a:lnTo>
                <a:lnTo>
                  <a:pt x="2425649" y="196189"/>
                </a:lnTo>
                <a:lnTo>
                  <a:pt x="2425649" y="270840"/>
                </a:lnTo>
                <a:lnTo>
                  <a:pt x="2436647" y="270840"/>
                </a:lnTo>
                <a:lnTo>
                  <a:pt x="2436647" y="221589"/>
                </a:lnTo>
                <a:lnTo>
                  <a:pt x="2437447" y="217893"/>
                </a:lnTo>
                <a:lnTo>
                  <a:pt x="2451417" y="205524"/>
                </a:lnTo>
                <a:lnTo>
                  <a:pt x="2460040" y="205524"/>
                </a:lnTo>
                <a:lnTo>
                  <a:pt x="2464041" y="207162"/>
                </a:lnTo>
                <a:lnTo>
                  <a:pt x="2469896" y="213753"/>
                </a:lnTo>
                <a:lnTo>
                  <a:pt x="2471356" y="218313"/>
                </a:lnTo>
                <a:lnTo>
                  <a:pt x="2471356" y="270840"/>
                </a:lnTo>
                <a:lnTo>
                  <a:pt x="2482354" y="270840"/>
                </a:lnTo>
                <a:lnTo>
                  <a:pt x="2482354" y="217055"/>
                </a:lnTo>
                <a:close/>
              </a:path>
              <a:path w="3434715" h="439420">
                <a:moveTo>
                  <a:pt x="2520492" y="51917"/>
                </a:moveTo>
                <a:lnTo>
                  <a:pt x="2519870" y="47244"/>
                </a:lnTo>
                <a:lnTo>
                  <a:pt x="2518270" y="43154"/>
                </a:lnTo>
                <a:lnTo>
                  <a:pt x="2515120" y="38887"/>
                </a:lnTo>
                <a:lnTo>
                  <a:pt x="2513114" y="36156"/>
                </a:lnTo>
                <a:lnTo>
                  <a:pt x="2509799" y="33439"/>
                </a:lnTo>
                <a:lnTo>
                  <a:pt x="2501722" y="29552"/>
                </a:lnTo>
                <a:lnTo>
                  <a:pt x="2497175" y="28575"/>
                </a:lnTo>
                <a:lnTo>
                  <a:pt x="2485669" y="28575"/>
                </a:lnTo>
                <a:lnTo>
                  <a:pt x="2459863" y="59690"/>
                </a:lnTo>
                <a:lnTo>
                  <a:pt x="2459863" y="74726"/>
                </a:lnTo>
                <a:lnTo>
                  <a:pt x="2485606" y="105765"/>
                </a:lnTo>
                <a:lnTo>
                  <a:pt x="2497607" y="105765"/>
                </a:lnTo>
                <a:lnTo>
                  <a:pt x="2520492" y="82435"/>
                </a:lnTo>
                <a:lnTo>
                  <a:pt x="2509494" y="82435"/>
                </a:lnTo>
                <a:lnTo>
                  <a:pt x="2508808" y="85153"/>
                </a:lnTo>
                <a:lnTo>
                  <a:pt x="2507653" y="87490"/>
                </a:lnTo>
                <a:lnTo>
                  <a:pt x="2504414" y="91376"/>
                </a:lnTo>
                <a:lnTo>
                  <a:pt x="2502446" y="92875"/>
                </a:lnTo>
                <a:lnTo>
                  <a:pt x="2497785" y="94945"/>
                </a:lnTo>
                <a:lnTo>
                  <a:pt x="2495181" y="95465"/>
                </a:lnTo>
                <a:lnTo>
                  <a:pt x="2487980" y="95465"/>
                </a:lnTo>
                <a:lnTo>
                  <a:pt x="2470874" y="72644"/>
                </a:lnTo>
                <a:lnTo>
                  <a:pt x="2470874" y="61239"/>
                </a:lnTo>
                <a:lnTo>
                  <a:pt x="2488031" y="38887"/>
                </a:lnTo>
                <a:lnTo>
                  <a:pt x="2497175" y="38887"/>
                </a:lnTo>
                <a:lnTo>
                  <a:pt x="2501036" y="40208"/>
                </a:lnTo>
                <a:lnTo>
                  <a:pt x="2503894" y="42862"/>
                </a:lnTo>
                <a:lnTo>
                  <a:pt x="2506789" y="45504"/>
                </a:lnTo>
                <a:lnTo>
                  <a:pt x="2508656" y="48514"/>
                </a:lnTo>
                <a:lnTo>
                  <a:pt x="2509494" y="51917"/>
                </a:lnTo>
                <a:lnTo>
                  <a:pt x="2520492" y="51917"/>
                </a:lnTo>
                <a:close/>
              </a:path>
              <a:path w="3434715" h="439420">
                <a:moveTo>
                  <a:pt x="2534932" y="270459"/>
                </a:moveTo>
                <a:lnTo>
                  <a:pt x="2532811" y="260731"/>
                </a:lnTo>
                <a:lnTo>
                  <a:pt x="2532684" y="260146"/>
                </a:lnTo>
                <a:lnTo>
                  <a:pt x="2530830" y="260540"/>
                </a:lnTo>
                <a:lnTo>
                  <a:pt x="2530043" y="260667"/>
                </a:lnTo>
                <a:lnTo>
                  <a:pt x="2529052" y="260731"/>
                </a:lnTo>
                <a:lnTo>
                  <a:pt x="2526220" y="260731"/>
                </a:lnTo>
                <a:lnTo>
                  <a:pt x="2518333" y="252691"/>
                </a:lnTo>
                <a:lnTo>
                  <a:pt x="2518333" y="205905"/>
                </a:lnTo>
                <a:lnTo>
                  <a:pt x="2533624" y="205905"/>
                </a:lnTo>
                <a:lnTo>
                  <a:pt x="2533624" y="196189"/>
                </a:lnTo>
                <a:lnTo>
                  <a:pt x="2518333" y="196189"/>
                </a:lnTo>
                <a:lnTo>
                  <a:pt x="2518333" y="178295"/>
                </a:lnTo>
                <a:lnTo>
                  <a:pt x="2507323" y="178295"/>
                </a:lnTo>
                <a:lnTo>
                  <a:pt x="2507323" y="196189"/>
                </a:lnTo>
                <a:lnTo>
                  <a:pt x="2496502" y="196189"/>
                </a:lnTo>
                <a:lnTo>
                  <a:pt x="2496502" y="205905"/>
                </a:lnTo>
                <a:lnTo>
                  <a:pt x="2507323" y="205905"/>
                </a:lnTo>
                <a:lnTo>
                  <a:pt x="2507323" y="256908"/>
                </a:lnTo>
                <a:lnTo>
                  <a:pt x="2508275" y="260477"/>
                </a:lnTo>
                <a:lnTo>
                  <a:pt x="2523617" y="271818"/>
                </a:lnTo>
                <a:lnTo>
                  <a:pt x="2528773" y="271818"/>
                </a:lnTo>
                <a:lnTo>
                  <a:pt x="2530475" y="271653"/>
                </a:lnTo>
                <a:lnTo>
                  <a:pt x="2531808" y="271335"/>
                </a:lnTo>
                <a:lnTo>
                  <a:pt x="2533142" y="271043"/>
                </a:lnTo>
                <a:lnTo>
                  <a:pt x="2534183" y="270751"/>
                </a:lnTo>
                <a:lnTo>
                  <a:pt x="2534932" y="270459"/>
                </a:lnTo>
                <a:close/>
              </a:path>
              <a:path w="3434715" h="439420">
                <a:moveTo>
                  <a:pt x="2596096" y="104216"/>
                </a:moveTo>
                <a:lnTo>
                  <a:pt x="2563596" y="61455"/>
                </a:lnTo>
                <a:lnTo>
                  <a:pt x="2565628" y="59296"/>
                </a:lnTo>
                <a:lnTo>
                  <a:pt x="2593860" y="29552"/>
                </a:lnTo>
                <a:lnTo>
                  <a:pt x="2580233" y="29552"/>
                </a:lnTo>
                <a:lnTo>
                  <a:pt x="2548890" y="62801"/>
                </a:lnTo>
                <a:lnTo>
                  <a:pt x="2547594" y="62801"/>
                </a:lnTo>
                <a:lnTo>
                  <a:pt x="2547594" y="4673"/>
                </a:lnTo>
                <a:lnTo>
                  <a:pt x="2536583" y="4673"/>
                </a:lnTo>
                <a:lnTo>
                  <a:pt x="2536583" y="104216"/>
                </a:lnTo>
                <a:lnTo>
                  <a:pt x="2547594" y="104216"/>
                </a:lnTo>
                <a:lnTo>
                  <a:pt x="2547594" y="76987"/>
                </a:lnTo>
                <a:lnTo>
                  <a:pt x="2547594" y="76263"/>
                </a:lnTo>
                <a:lnTo>
                  <a:pt x="2555303" y="68834"/>
                </a:lnTo>
                <a:lnTo>
                  <a:pt x="2582100" y="104216"/>
                </a:lnTo>
                <a:lnTo>
                  <a:pt x="2596096" y="104216"/>
                </a:lnTo>
                <a:close/>
              </a:path>
              <a:path w="3434715" h="439420">
                <a:moveTo>
                  <a:pt x="2600947" y="244830"/>
                </a:moveTo>
                <a:lnTo>
                  <a:pt x="2599385" y="240563"/>
                </a:lnTo>
                <a:lnTo>
                  <a:pt x="2593098" y="233921"/>
                </a:lnTo>
                <a:lnTo>
                  <a:pt x="2588323" y="231444"/>
                </a:lnTo>
                <a:lnTo>
                  <a:pt x="2567051" y="225996"/>
                </a:lnTo>
                <a:lnTo>
                  <a:pt x="2563952" y="224624"/>
                </a:lnTo>
                <a:lnTo>
                  <a:pt x="2559964" y="221310"/>
                </a:lnTo>
                <a:lnTo>
                  <a:pt x="2558973" y="219062"/>
                </a:lnTo>
                <a:lnTo>
                  <a:pt x="2559024" y="212902"/>
                </a:lnTo>
                <a:lnTo>
                  <a:pt x="2560421" y="210362"/>
                </a:lnTo>
                <a:lnTo>
                  <a:pt x="2566238" y="206184"/>
                </a:lnTo>
                <a:lnTo>
                  <a:pt x="2569883" y="205130"/>
                </a:lnTo>
                <a:lnTo>
                  <a:pt x="2577465" y="205130"/>
                </a:lnTo>
                <a:lnTo>
                  <a:pt x="2580106" y="205663"/>
                </a:lnTo>
                <a:lnTo>
                  <a:pt x="2584208" y="207797"/>
                </a:lnTo>
                <a:lnTo>
                  <a:pt x="2585821" y="209156"/>
                </a:lnTo>
                <a:lnTo>
                  <a:pt x="2587002" y="210820"/>
                </a:lnTo>
                <a:lnTo>
                  <a:pt x="2588222" y="212432"/>
                </a:lnTo>
                <a:lnTo>
                  <a:pt x="2589136" y="214109"/>
                </a:lnTo>
                <a:lnTo>
                  <a:pt x="2589758" y="215823"/>
                </a:lnTo>
                <a:lnTo>
                  <a:pt x="2599639" y="212902"/>
                </a:lnTo>
                <a:lnTo>
                  <a:pt x="2597924" y="207594"/>
                </a:lnTo>
                <a:lnTo>
                  <a:pt x="2596261" y="205130"/>
                </a:lnTo>
                <a:lnTo>
                  <a:pt x="2595041" y="203314"/>
                </a:lnTo>
                <a:lnTo>
                  <a:pt x="2586926" y="196824"/>
                </a:lnTo>
                <a:lnTo>
                  <a:pt x="2581364" y="195211"/>
                </a:lnTo>
                <a:lnTo>
                  <a:pt x="2569235" y="195211"/>
                </a:lnTo>
                <a:lnTo>
                  <a:pt x="2547963" y="221945"/>
                </a:lnTo>
                <a:lnTo>
                  <a:pt x="2549487" y="226237"/>
                </a:lnTo>
                <a:lnTo>
                  <a:pt x="2552535" y="229679"/>
                </a:lnTo>
                <a:lnTo>
                  <a:pt x="2555621" y="233083"/>
                </a:lnTo>
                <a:lnTo>
                  <a:pt x="2560434" y="235585"/>
                </a:lnTo>
                <a:lnTo>
                  <a:pt x="2582545" y="240995"/>
                </a:lnTo>
                <a:lnTo>
                  <a:pt x="2585212" y="242328"/>
                </a:lnTo>
                <a:lnTo>
                  <a:pt x="2588691" y="245859"/>
                </a:lnTo>
                <a:lnTo>
                  <a:pt x="2589568" y="248031"/>
                </a:lnTo>
                <a:lnTo>
                  <a:pt x="2589568" y="253834"/>
                </a:lnTo>
                <a:lnTo>
                  <a:pt x="2588044" y="256578"/>
                </a:lnTo>
                <a:lnTo>
                  <a:pt x="2581986" y="261150"/>
                </a:lnTo>
                <a:lnTo>
                  <a:pt x="2577909" y="262280"/>
                </a:lnTo>
                <a:lnTo>
                  <a:pt x="2568270" y="262280"/>
                </a:lnTo>
                <a:lnTo>
                  <a:pt x="2564612" y="261289"/>
                </a:lnTo>
                <a:lnTo>
                  <a:pt x="2559050" y="257263"/>
                </a:lnTo>
                <a:lnTo>
                  <a:pt x="2557170" y="254254"/>
                </a:lnTo>
                <a:lnTo>
                  <a:pt x="2556179" y="250228"/>
                </a:lnTo>
                <a:lnTo>
                  <a:pt x="2545727" y="252958"/>
                </a:lnTo>
                <a:lnTo>
                  <a:pt x="2546997" y="259308"/>
                </a:lnTo>
                <a:lnTo>
                  <a:pt x="2550033" y="264134"/>
                </a:lnTo>
                <a:lnTo>
                  <a:pt x="2559608" y="270751"/>
                </a:lnTo>
                <a:lnTo>
                  <a:pt x="2565654" y="272402"/>
                </a:lnTo>
                <a:lnTo>
                  <a:pt x="2578531" y="272402"/>
                </a:lnTo>
                <a:lnTo>
                  <a:pt x="2600947" y="254317"/>
                </a:lnTo>
                <a:lnTo>
                  <a:pt x="2600947" y="244830"/>
                </a:lnTo>
                <a:close/>
              </a:path>
              <a:path w="3434715" h="439420">
                <a:moveTo>
                  <a:pt x="2680779" y="28575"/>
                </a:moveTo>
                <a:lnTo>
                  <a:pt x="2680157" y="28511"/>
                </a:lnTo>
                <a:lnTo>
                  <a:pt x="2679242" y="28460"/>
                </a:lnTo>
                <a:lnTo>
                  <a:pt x="2676817" y="28397"/>
                </a:lnTo>
                <a:lnTo>
                  <a:pt x="2670708" y="28384"/>
                </a:lnTo>
                <a:lnTo>
                  <a:pt x="2666822" y="29552"/>
                </a:lnTo>
                <a:lnTo>
                  <a:pt x="2660015" y="34137"/>
                </a:lnTo>
                <a:lnTo>
                  <a:pt x="2657652" y="37134"/>
                </a:lnTo>
                <a:lnTo>
                  <a:pt x="2656344" y="40830"/>
                </a:lnTo>
                <a:lnTo>
                  <a:pt x="2655595" y="40830"/>
                </a:lnTo>
                <a:lnTo>
                  <a:pt x="2655595" y="29552"/>
                </a:lnTo>
                <a:lnTo>
                  <a:pt x="2644965" y="29552"/>
                </a:lnTo>
                <a:lnTo>
                  <a:pt x="2644965" y="104216"/>
                </a:lnTo>
                <a:lnTo>
                  <a:pt x="2655963" y="104216"/>
                </a:lnTo>
                <a:lnTo>
                  <a:pt x="2655963" y="53594"/>
                </a:lnTo>
                <a:lnTo>
                  <a:pt x="2656738" y="50596"/>
                </a:lnTo>
                <a:lnTo>
                  <a:pt x="2659888" y="45326"/>
                </a:lnTo>
                <a:lnTo>
                  <a:pt x="2662034" y="43243"/>
                </a:lnTo>
                <a:lnTo>
                  <a:pt x="2666403" y="40830"/>
                </a:lnTo>
                <a:lnTo>
                  <a:pt x="2667470" y="40233"/>
                </a:lnTo>
                <a:lnTo>
                  <a:pt x="2670581" y="39471"/>
                </a:lnTo>
                <a:lnTo>
                  <a:pt x="2675521" y="39471"/>
                </a:lnTo>
                <a:lnTo>
                  <a:pt x="2676918" y="39585"/>
                </a:lnTo>
                <a:lnTo>
                  <a:pt x="2678214" y="39814"/>
                </a:lnTo>
                <a:lnTo>
                  <a:pt x="2680411" y="40144"/>
                </a:lnTo>
                <a:lnTo>
                  <a:pt x="2680779" y="40246"/>
                </a:lnTo>
                <a:lnTo>
                  <a:pt x="2680779" y="39471"/>
                </a:lnTo>
                <a:lnTo>
                  <a:pt x="2680779" y="28575"/>
                </a:lnTo>
                <a:close/>
              </a:path>
              <a:path w="3434715" h="439420">
                <a:moveTo>
                  <a:pt x="2711907" y="216979"/>
                </a:moveTo>
                <a:lnTo>
                  <a:pt x="2710891" y="211709"/>
                </a:lnTo>
                <a:lnTo>
                  <a:pt x="2708833" y="207556"/>
                </a:lnTo>
                <a:lnTo>
                  <a:pt x="2707843" y="205524"/>
                </a:lnTo>
                <a:lnTo>
                  <a:pt x="2706814" y="203377"/>
                </a:lnTo>
                <a:lnTo>
                  <a:pt x="2703969" y="200279"/>
                </a:lnTo>
                <a:lnTo>
                  <a:pt x="2696629" y="196227"/>
                </a:lnTo>
                <a:lnTo>
                  <a:pt x="2692349" y="195211"/>
                </a:lnTo>
                <a:lnTo>
                  <a:pt x="2681846" y="195211"/>
                </a:lnTo>
                <a:lnTo>
                  <a:pt x="2677337" y="196354"/>
                </a:lnTo>
                <a:lnTo>
                  <a:pt x="2670594" y="200926"/>
                </a:lnTo>
                <a:lnTo>
                  <a:pt x="2668079" y="204000"/>
                </a:lnTo>
                <a:lnTo>
                  <a:pt x="2666390" y="207848"/>
                </a:lnTo>
                <a:lnTo>
                  <a:pt x="2665463" y="207848"/>
                </a:lnTo>
                <a:lnTo>
                  <a:pt x="2665463" y="171297"/>
                </a:lnTo>
                <a:lnTo>
                  <a:pt x="2654452" y="171297"/>
                </a:lnTo>
                <a:lnTo>
                  <a:pt x="2654452" y="270840"/>
                </a:lnTo>
                <a:lnTo>
                  <a:pt x="2665463" y="270840"/>
                </a:lnTo>
                <a:lnTo>
                  <a:pt x="2665463" y="221589"/>
                </a:lnTo>
                <a:lnTo>
                  <a:pt x="2666263" y="217893"/>
                </a:lnTo>
                <a:lnTo>
                  <a:pt x="2680690" y="205524"/>
                </a:lnTo>
                <a:lnTo>
                  <a:pt x="2689491" y="205524"/>
                </a:lnTo>
                <a:lnTo>
                  <a:pt x="2693555" y="207149"/>
                </a:lnTo>
                <a:lnTo>
                  <a:pt x="2696476" y="210426"/>
                </a:lnTo>
                <a:lnTo>
                  <a:pt x="2699423" y="213664"/>
                </a:lnTo>
                <a:lnTo>
                  <a:pt x="2700794" y="217893"/>
                </a:lnTo>
                <a:lnTo>
                  <a:pt x="2700909" y="270840"/>
                </a:lnTo>
                <a:lnTo>
                  <a:pt x="2711907" y="270840"/>
                </a:lnTo>
                <a:lnTo>
                  <a:pt x="2711907" y="216979"/>
                </a:lnTo>
                <a:close/>
              </a:path>
              <a:path w="3434715" h="439420">
                <a:moveTo>
                  <a:pt x="2751340" y="70777"/>
                </a:moveTo>
                <a:lnTo>
                  <a:pt x="2740152" y="35483"/>
                </a:lnTo>
                <a:lnTo>
                  <a:pt x="2740152" y="56642"/>
                </a:lnTo>
                <a:lnTo>
                  <a:pt x="2740152" y="60858"/>
                </a:lnTo>
                <a:lnTo>
                  <a:pt x="2699296" y="60858"/>
                </a:lnTo>
                <a:lnTo>
                  <a:pt x="2699296" y="58483"/>
                </a:lnTo>
                <a:lnTo>
                  <a:pt x="2716187" y="38887"/>
                </a:lnTo>
                <a:lnTo>
                  <a:pt x="2724543" y="38887"/>
                </a:lnTo>
                <a:lnTo>
                  <a:pt x="2727998" y="39839"/>
                </a:lnTo>
                <a:lnTo>
                  <a:pt x="2733865" y="43662"/>
                </a:lnTo>
                <a:lnTo>
                  <a:pt x="2736138" y="46266"/>
                </a:lnTo>
                <a:lnTo>
                  <a:pt x="2737726" y="49580"/>
                </a:lnTo>
                <a:lnTo>
                  <a:pt x="2739339" y="52882"/>
                </a:lnTo>
                <a:lnTo>
                  <a:pt x="2724289" y="28575"/>
                </a:lnTo>
                <a:lnTo>
                  <a:pt x="2714091" y="28575"/>
                </a:lnTo>
                <a:lnTo>
                  <a:pt x="2688285" y="59817"/>
                </a:lnTo>
                <a:lnTo>
                  <a:pt x="2688285" y="75107"/>
                </a:lnTo>
                <a:lnTo>
                  <a:pt x="2714777" y="105765"/>
                </a:lnTo>
                <a:lnTo>
                  <a:pt x="2726537" y="105765"/>
                </a:lnTo>
                <a:lnTo>
                  <a:pt x="2750223" y="86906"/>
                </a:lnTo>
                <a:lnTo>
                  <a:pt x="2739593" y="83794"/>
                </a:lnTo>
                <a:lnTo>
                  <a:pt x="2738653" y="86385"/>
                </a:lnTo>
                <a:lnTo>
                  <a:pt x="2737332" y="88557"/>
                </a:lnTo>
                <a:lnTo>
                  <a:pt x="2733916" y="92024"/>
                </a:lnTo>
                <a:lnTo>
                  <a:pt x="2731884" y="93319"/>
                </a:lnTo>
                <a:lnTo>
                  <a:pt x="2727185" y="95046"/>
                </a:lnTo>
                <a:lnTo>
                  <a:pt x="2724581" y="95465"/>
                </a:lnTo>
                <a:lnTo>
                  <a:pt x="2717241" y="95465"/>
                </a:lnTo>
                <a:lnTo>
                  <a:pt x="2699296" y="70777"/>
                </a:lnTo>
                <a:lnTo>
                  <a:pt x="2751340" y="70777"/>
                </a:lnTo>
                <a:close/>
              </a:path>
              <a:path w="3434715" h="439420">
                <a:moveTo>
                  <a:pt x="2785961" y="233324"/>
                </a:moveTo>
                <a:lnTo>
                  <a:pt x="2785948" y="215684"/>
                </a:lnTo>
                <a:lnTo>
                  <a:pt x="2785033" y="210997"/>
                </a:lnTo>
                <a:lnTo>
                  <a:pt x="2782036" y="205320"/>
                </a:lnTo>
                <a:lnTo>
                  <a:pt x="2781300" y="203923"/>
                </a:lnTo>
                <a:lnTo>
                  <a:pt x="2778950" y="201282"/>
                </a:lnTo>
                <a:lnTo>
                  <a:pt x="2773273" y="197764"/>
                </a:lnTo>
                <a:lnTo>
                  <a:pt x="2770416" y="196634"/>
                </a:lnTo>
                <a:lnTo>
                  <a:pt x="2767406" y="196088"/>
                </a:lnTo>
                <a:lnTo>
                  <a:pt x="2764421" y="195503"/>
                </a:lnTo>
                <a:lnTo>
                  <a:pt x="2761767" y="195211"/>
                </a:lnTo>
                <a:lnTo>
                  <a:pt x="2755862" y="195211"/>
                </a:lnTo>
                <a:lnTo>
                  <a:pt x="2730741" y="212712"/>
                </a:lnTo>
                <a:lnTo>
                  <a:pt x="2741193" y="216598"/>
                </a:lnTo>
                <a:lnTo>
                  <a:pt x="2742400" y="213880"/>
                </a:lnTo>
                <a:lnTo>
                  <a:pt x="2744495" y="211315"/>
                </a:lnTo>
                <a:lnTo>
                  <a:pt x="2750477" y="206527"/>
                </a:lnTo>
                <a:lnTo>
                  <a:pt x="2754592" y="205320"/>
                </a:lnTo>
                <a:lnTo>
                  <a:pt x="2764917" y="205320"/>
                </a:lnTo>
                <a:lnTo>
                  <a:pt x="2768689" y="206654"/>
                </a:lnTo>
                <a:lnTo>
                  <a:pt x="2771178" y="209308"/>
                </a:lnTo>
                <a:lnTo>
                  <a:pt x="2773692" y="211963"/>
                </a:lnTo>
                <a:lnTo>
                  <a:pt x="2774950" y="215684"/>
                </a:lnTo>
                <a:lnTo>
                  <a:pt x="2774950" y="222719"/>
                </a:lnTo>
                <a:lnTo>
                  <a:pt x="2774950" y="233324"/>
                </a:lnTo>
                <a:lnTo>
                  <a:pt x="2774861" y="247319"/>
                </a:lnTo>
                <a:lnTo>
                  <a:pt x="2774175" y="249897"/>
                </a:lnTo>
                <a:lnTo>
                  <a:pt x="2772626" y="252704"/>
                </a:lnTo>
                <a:lnTo>
                  <a:pt x="2771102" y="255536"/>
                </a:lnTo>
                <a:lnTo>
                  <a:pt x="2768828" y="257835"/>
                </a:lnTo>
                <a:lnTo>
                  <a:pt x="2762834" y="261404"/>
                </a:lnTo>
                <a:lnTo>
                  <a:pt x="2759164" y="262280"/>
                </a:lnTo>
                <a:lnTo>
                  <a:pt x="2750426" y="262280"/>
                </a:lnTo>
                <a:lnTo>
                  <a:pt x="2746794" y="261289"/>
                </a:lnTo>
                <a:lnTo>
                  <a:pt x="2743936" y="259270"/>
                </a:lnTo>
                <a:lnTo>
                  <a:pt x="2741117" y="257238"/>
                </a:lnTo>
                <a:lnTo>
                  <a:pt x="2739694" y="254215"/>
                </a:lnTo>
                <a:lnTo>
                  <a:pt x="2739821" y="246926"/>
                </a:lnTo>
                <a:lnTo>
                  <a:pt x="2762478" y="236753"/>
                </a:lnTo>
                <a:lnTo>
                  <a:pt x="2764447" y="236461"/>
                </a:lnTo>
                <a:lnTo>
                  <a:pt x="2774950" y="233324"/>
                </a:lnTo>
                <a:lnTo>
                  <a:pt x="2774950" y="222719"/>
                </a:lnTo>
                <a:lnTo>
                  <a:pt x="2774315" y="224015"/>
                </a:lnTo>
                <a:lnTo>
                  <a:pt x="2771800" y="225501"/>
                </a:lnTo>
                <a:lnTo>
                  <a:pt x="2769806" y="226047"/>
                </a:lnTo>
                <a:lnTo>
                  <a:pt x="2767076" y="226364"/>
                </a:lnTo>
                <a:lnTo>
                  <a:pt x="2764371" y="226656"/>
                </a:lnTo>
                <a:lnTo>
                  <a:pt x="2760840" y="227101"/>
                </a:lnTo>
                <a:lnTo>
                  <a:pt x="2728696" y="254508"/>
                </a:lnTo>
                <a:lnTo>
                  <a:pt x="2729776" y="258660"/>
                </a:lnTo>
                <a:lnTo>
                  <a:pt x="2734132" y="265493"/>
                </a:lnTo>
                <a:lnTo>
                  <a:pt x="2737066" y="268109"/>
                </a:lnTo>
                <a:lnTo>
                  <a:pt x="2744470" y="271703"/>
                </a:lnTo>
                <a:lnTo>
                  <a:pt x="2748584" y="272592"/>
                </a:lnTo>
                <a:lnTo>
                  <a:pt x="2757297" y="272592"/>
                </a:lnTo>
                <a:lnTo>
                  <a:pt x="2773680" y="262280"/>
                </a:lnTo>
                <a:lnTo>
                  <a:pt x="2774391" y="260731"/>
                </a:lnTo>
                <a:lnTo>
                  <a:pt x="2774950" y="260731"/>
                </a:lnTo>
                <a:lnTo>
                  <a:pt x="2774950" y="270840"/>
                </a:lnTo>
                <a:lnTo>
                  <a:pt x="2785961" y="270840"/>
                </a:lnTo>
                <a:lnTo>
                  <a:pt x="2785961" y="260731"/>
                </a:lnTo>
                <a:lnTo>
                  <a:pt x="2785961" y="233324"/>
                </a:lnTo>
                <a:close/>
              </a:path>
              <a:path w="3434715" h="439420">
                <a:moveTo>
                  <a:pt x="2825356" y="51917"/>
                </a:moveTo>
                <a:lnTo>
                  <a:pt x="2824734" y="47244"/>
                </a:lnTo>
                <a:lnTo>
                  <a:pt x="2823133" y="43154"/>
                </a:lnTo>
                <a:lnTo>
                  <a:pt x="2819984" y="38887"/>
                </a:lnTo>
                <a:lnTo>
                  <a:pt x="2817977" y="36156"/>
                </a:lnTo>
                <a:lnTo>
                  <a:pt x="2814663" y="33439"/>
                </a:lnTo>
                <a:lnTo>
                  <a:pt x="2806585" y="29552"/>
                </a:lnTo>
                <a:lnTo>
                  <a:pt x="2802039" y="28575"/>
                </a:lnTo>
                <a:lnTo>
                  <a:pt x="2790545" y="28575"/>
                </a:lnTo>
                <a:lnTo>
                  <a:pt x="2764726" y="59690"/>
                </a:lnTo>
                <a:lnTo>
                  <a:pt x="2764726" y="74726"/>
                </a:lnTo>
                <a:lnTo>
                  <a:pt x="2790482" y="105765"/>
                </a:lnTo>
                <a:lnTo>
                  <a:pt x="2802471" y="105765"/>
                </a:lnTo>
                <a:lnTo>
                  <a:pt x="2825356" y="82435"/>
                </a:lnTo>
                <a:lnTo>
                  <a:pt x="2814345" y="82435"/>
                </a:lnTo>
                <a:lnTo>
                  <a:pt x="2813672" y="85153"/>
                </a:lnTo>
                <a:lnTo>
                  <a:pt x="2812516" y="87490"/>
                </a:lnTo>
                <a:lnTo>
                  <a:pt x="2809290" y="91376"/>
                </a:lnTo>
                <a:lnTo>
                  <a:pt x="2807309" y="92875"/>
                </a:lnTo>
                <a:lnTo>
                  <a:pt x="2802648" y="94945"/>
                </a:lnTo>
                <a:lnTo>
                  <a:pt x="2800058" y="95465"/>
                </a:lnTo>
                <a:lnTo>
                  <a:pt x="2792831" y="95465"/>
                </a:lnTo>
                <a:lnTo>
                  <a:pt x="2775737" y="72644"/>
                </a:lnTo>
                <a:lnTo>
                  <a:pt x="2775737" y="61239"/>
                </a:lnTo>
                <a:lnTo>
                  <a:pt x="2792895" y="38887"/>
                </a:lnTo>
                <a:lnTo>
                  <a:pt x="2802039" y="38887"/>
                </a:lnTo>
                <a:lnTo>
                  <a:pt x="2805900" y="40208"/>
                </a:lnTo>
                <a:lnTo>
                  <a:pt x="2808757" y="42862"/>
                </a:lnTo>
                <a:lnTo>
                  <a:pt x="2811653" y="45504"/>
                </a:lnTo>
                <a:lnTo>
                  <a:pt x="2813507" y="48514"/>
                </a:lnTo>
                <a:lnTo>
                  <a:pt x="2814345" y="51917"/>
                </a:lnTo>
                <a:lnTo>
                  <a:pt x="2825356" y="51917"/>
                </a:lnTo>
                <a:close/>
              </a:path>
              <a:path w="3434715" h="439420">
                <a:moveTo>
                  <a:pt x="2862059" y="196189"/>
                </a:moveTo>
                <a:lnTo>
                  <a:pt x="2850121" y="196189"/>
                </a:lnTo>
                <a:lnTo>
                  <a:pt x="2830347" y="255676"/>
                </a:lnTo>
                <a:lnTo>
                  <a:pt x="2829598" y="255676"/>
                </a:lnTo>
                <a:lnTo>
                  <a:pt x="2809824" y="196189"/>
                </a:lnTo>
                <a:lnTo>
                  <a:pt x="2797886" y="196189"/>
                </a:lnTo>
                <a:lnTo>
                  <a:pt x="2824378" y="270840"/>
                </a:lnTo>
                <a:lnTo>
                  <a:pt x="2835579" y="270840"/>
                </a:lnTo>
                <a:lnTo>
                  <a:pt x="2840952" y="255676"/>
                </a:lnTo>
                <a:lnTo>
                  <a:pt x="2862059" y="196189"/>
                </a:lnTo>
                <a:close/>
              </a:path>
              <a:path w="3434715" h="439420">
                <a:moveTo>
                  <a:pt x="2903016" y="59499"/>
                </a:moveTo>
                <a:lnTo>
                  <a:pt x="2901645" y="52705"/>
                </a:lnTo>
                <a:lnTo>
                  <a:pt x="2898902" y="46901"/>
                </a:lnTo>
                <a:lnTo>
                  <a:pt x="2896209" y="41109"/>
                </a:lnTo>
                <a:lnTo>
                  <a:pt x="2894330" y="38887"/>
                </a:lnTo>
                <a:lnTo>
                  <a:pt x="2892412" y="36601"/>
                </a:lnTo>
                <a:lnTo>
                  <a:pt x="2892006" y="36334"/>
                </a:lnTo>
                <a:lnTo>
                  <a:pt x="2892006" y="62280"/>
                </a:lnTo>
                <a:lnTo>
                  <a:pt x="2892006" y="72263"/>
                </a:lnTo>
                <a:lnTo>
                  <a:pt x="2891244" y="76898"/>
                </a:lnTo>
                <a:lnTo>
                  <a:pt x="2888196" y="85445"/>
                </a:lnTo>
                <a:lnTo>
                  <a:pt x="2885846" y="88900"/>
                </a:lnTo>
                <a:lnTo>
                  <a:pt x="2879509" y="94145"/>
                </a:lnTo>
                <a:lnTo>
                  <a:pt x="2875470" y="95465"/>
                </a:lnTo>
                <a:lnTo>
                  <a:pt x="2865640" y="95465"/>
                </a:lnTo>
                <a:lnTo>
                  <a:pt x="2849092" y="72263"/>
                </a:lnTo>
                <a:lnTo>
                  <a:pt x="2849092" y="62280"/>
                </a:lnTo>
                <a:lnTo>
                  <a:pt x="2865640" y="38887"/>
                </a:lnTo>
                <a:lnTo>
                  <a:pt x="2875470" y="38887"/>
                </a:lnTo>
                <a:lnTo>
                  <a:pt x="2892006" y="62280"/>
                </a:lnTo>
                <a:lnTo>
                  <a:pt x="2892006" y="36334"/>
                </a:lnTo>
                <a:lnTo>
                  <a:pt x="2882684" y="30187"/>
                </a:lnTo>
                <a:lnTo>
                  <a:pt x="2877020" y="28575"/>
                </a:lnTo>
                <a:lnTo>
                  <a:pt x="2864091" y="28575"/>
                </a:lnTo>
                <a:lnTo>
                  <a:pt x="2838094" y="59499"/>
                </a:lnTo>
                <a:lnTo>
                  <a:pt x="2838094" y="74980"/>
                </a:lnTo>
                <a:lnTo>
                  <a:pt x="2864091" y="105765"/>
                </a:lnTo>
                <a:lnTo>
                  <a:pt x="2877020" y="105765"/>
                </a:lnTo>
                <a:lnTo>
                  <a:pt x="2882684" y="104165"/>
                </a:lnTo>
                <a:lnTo>
                  <a:pt x="2892412" y="97751"/>
                </a:lnTo>
                <a:lnTo>
                  <a:pt x="2894342" y="95465"/>
                </a:lnTo>
                <a:lnTo>
                  <a:pt x="2896209" y="93256"/>
                </a:lnTo>
                <a:lnTo>
                  <a:pt x="2898902" y="87490"/>
                </a:lnTo>
                <a:lnTo>
                  <a:pt x="2901645" y="81724"/>
                </a:lnTo>
                <a:lnTo>
                  <a:pt x="2903016" y="74980"/>
                </a:lnTo>
                <a:lnTo>
                  <a:pt x="2903016" y="59499"/>
                </a:lnTo>
                <a:close/>
              </a:path>
              <a:path w="3434715" h="439420">
                <a:moveTo>
                  <a:pt x="2933725" y="237401"/>
                </a:moveTo>
                <a:lnTo>
                  <a:pt x="2926042" y="205524"/>
                </a:lnTo>
                <a:lnTo>
                  <a:pt x="2922524" y="202095"/>
                </a:lnTo>
                <a:lnTo>
                  <a:pt x="2922524" y="223278"/>
                </a:lnTo>
                <a:lnTo>
                  <a:pt x="2922524" y="227482"/>
                </a:lnTo>
                <a:lnTo>
                  <a:pt x="2881668" y="227482"/>
                </a:lnTo>
                <a:lnTo>
                  <a:pt x="2881668" y="225120"/>
                </a:lnTo>
                <a:lnTo>
                  <a:pt x="2882531" y="221259"/>
                </a:lnTo>
                <a:lnTo>
                  <a:pt x="2885948" y="214071"/>
                </a:lnTo>
                <a:lnTo>
                  <a:pt x="2888399" y="211150"/>
                </a:lnTo>
                <a:lnTo>
                  <a:pt x="2894761" y="206654"/>
                </a:lnTo>
                <a:lnTo>
                  <a:pt x="2898559" y="205524"/>
                </a:lnTo>
                <a:lnTo>
                  <a:pt x="2906928" y="205524"/>
                </a:lnTo>
                <a:lnTo>
                  <a:pt x="2910370" y="206463"/>
                </a:lnTo>
                <a:lnTo>
                  <a:pt x="2916250" y="210299"/>
                </a:lnTo>
                <a:lnTo>
                  <a:pt x="2918523" y="212902"/>
                </a:lnTo>
                <a:lnTo>
                  <a:pt x="2920111" y="216217"/>
                </a:lnTo>
                <a:lnTo>
                  <a:pt x="2921724" y="219519"/>
                </a:lnTo>
                <a:lnTo>
                  <a:pt x="2906674" y="195211"/>
                </a:lnTo>
                <a:lnTo>
                  <a:pt x="2896476" y="195211"/>
                </a:lnTo>
                <a:lnTo>
                  <a:pt x="2870670" y="226453"/>
                </a:lnTo>
                <a:lnTo>
                  <a:pt x="2870670" y="241744"/>
                </a:lnTo>
                <a:lnTo>
                  <a:pt x="2897162" y="272402"/>
                </a:lnTo>
                <a:lnTo>
                  <a:pt x="2908909" y="272402"/>
                </a:lnTo>
                <a:lnTo>
                  <a:pt x="2932607" y="253542"/>
                </a:lnTo>
                <a:lnTo>
                  <a:pt x="2921965" y="250431"/>
                </a:lnTo>
                <a:lnTo>
                  <a:pt x="2921038" y="253022"/>
                </a:lnTo>
                <a:lnTo>
                  <a:pt x="2919717" y="255193"/>
                </a:lnTo>
                <a:lnTo>
                  <a:pt x="2916301" y="258660"/>
                </a:lnTo>
                <a:lnTo>
                  <a:pt x="2914256" y="259956"/>
                </a:lnTo>
                <a:lnTo>
                  <a:pt x="2909570" y="261670"/>
                </a:lnTo>
                <a:lnTo>
                  <a:pt x="2906953" y="262089"/>
                </a:lnTo>
                <a:lnTo>
                  <a:pt x="2899613" y="262089"/>
                </a:lnTo>
                <a:lnTo>
                  <a:pt x="2881668" y="237401"/>
                </a:lnTo>
                <a:lnTo>
                  <a:pt x="2933725" y="237401"/>
                </a:lnTo>
                <a:close/>
              </a:path>
              <a:path w="3434715" h="439420">
                <a:moveTo>
                  <a:pt x="2955633" y="28575"/>
                </a:moveTo>
                <a:lnTo>
                  <a:pt x="2955010" y="28511"/>
                </a:lnTo>
                <a:lnTo>
                  <a:pt x="2954096" y="28460"/>
                </a:lnTo>
                <a:lnTo>
                  <a:pt x="2951670" y="28397"/>
                </a:lnTo>
                <a:lnTo>
                  <a:pt x="2945561" y="28384"/>
                </a:lnTo>
                <a:lnTo>
                  <a:pt x="2941675" y="29552"/>
                </a:lnTo>
                <a:lnTo>
                  <a:pt x="2934868" y="34137"/>
                </a:lnTo>
                <a:lnTo>
                  <a:pt x="2932506" y="37134"/>
                </a:lnTo>
                <a:lnTo>
                  <a:pt x="2931198" y="40830"/>
                </a:lnTo>
                <a:lnTo>
                  <a:pt x="2930448" y="40830"/>
                </a:lnTo>
                <a:lnTo>
                  <a:pt x="2930448" y="29552"/>
                </a:lnTo>
                <a:lnTo>
                  <a:pt x="2919806" y="29552"/>
                </a:lnTo>
                <a:lnTo>
                  <a:pt x="2919806" y="104216"/>
                </a:lnTo>
                <a:lnTo>
                  <a:pt x="2930817" y="104216"/>
                </a:lnTo>
                <a:lnTo>
                  <a:pt x="2930817" y="53594"/>
                </a:lnTo>
                <a:lnTo>
                  <a:pt x="2931591" y="50596"/>
                </a:lnTo>
                <a:lnTo>
                  <a:pt x="2934741" y="45326"/>
                </a:lnTo>
                <a:lnTo>
                  <a:pt x="2936887" y="43243"/>
                </a:lnTo>
                <a:lnTo>
                  <a:pt x="2941256" y="40830"/>
                </a:lnTo>
                <a:lnTo>
                  <a:pt x="2942323" y="40233"/>
                </a:lnTo>
                <a:lnTo>
                  <a:pt x="2945434" y="39471"/>
                </a:lnTo>
                <a:lnTo>
                  <a:pt x="2950375" y="39471"/>
                </a:lnTo>
                <a:lnTo>
                  <a:pt x="2951759" y="39585"/>
                </a:lnTo>
                <a:lnTo>
                  <a:pt x="2953067" y="39814"/>
                </a:lnTo>
                <a:lnTo>
                  <a:pt x="2955264" y="40144"/>
                </a:lnTo>
                <a:lnTo>
                  <a:pt x="2955633" y="40246"/>
                </a:lnTo>
                <a:lnTo>
                  <a:pt x="2955633" y="39471"/>
                </a:lnTo>
                <a:lnTo>
                  <a:pt x="2955633" y="28575"/>
                </a:lnTo>
                <a:close/>
              </a:path>
              <a:path w="3434715" h="439420">
                <a:moveTo>
                  <a:pt x="3026384" y="4673"/>
                </a:moveTo>
                <a:lnTo>
                  <a:pt x="3015564" y="4673"/>
                </a:lnTo>
                <a:lnTo>
                  <a:pt x="3015564" y="61315"/>
                </a:lnTo>
                <a:lnTo>
                  <a:pt x="3015564" y="72517"/>
                </a:lnTo>
                <a:lnTo>
                  <a:pt x="2999460" y="95465"/>
                </a:lnTo>
                <a:lnTo>
                  <a:pt x="2990443" y="95465"/>
                </a:lnTo>
                <a:lnTo>
                  <a:pt x="2974200" y="72517"/>
                </a:lnTo>
                <a:lnTo>
                  <a:pt x="2974200" y="61315"/>
                </a:lnTo>
                <a:lnTo>
                  <a:pt x="2990380" y="38887"/>
                </a:lnTo>
                <a:lnTo>
                  <a:pt x="2999524" y="38887"/>
                </a:lnTo>
                <a:lnTo>
                  <a:pt x="3003283" y="40068"/>
                </a:lnTo>
                <a:lnTo>
                  <a:pt x="3006331" y="42430"/>
                </a:lnTo>
                <a:lnTo>
                  <a:pt x="3009379" y="44767"/>
                </a:lnTo>
                <a:lnTo>
                  <a:pt x="3011678" y="48044"/>
                </a:lnTo>
                <a:lnTo>
                  <a:pt x="3014789" y="56426"/>
                </a:lnTo>
                <a:lnTo>
                  <a:pt x="3015564" y="61315"/>
                </a:lnTo>
                <a:lnTo>
                  <a:pt x="3015564" y="4673"/>
                </a:lnTo>
                <a:lnTo>
                  <a:pt x="3015373" y="4673"/>
                </a:lnTo>
                <a:lnTo>
                  <a:pt x="3015373" y="41414"/>
                </a:lnTo>
                <a:lnTo>
                  <a:pt x="3014446" y="41414"/>
                </a:lnTo>
                <a:lnTo>
                  <a:pt x="3013595" y="40068"/>
                </a:lnTo>
                <a:lnTo>
                  <a:pt x="3012795" y="38887"/>
                </a:lnTo>
                <a:lnTo>
                  <a:pt x="3011030" y="36436"/>
                </a:lnTo>
                <a:lnTo>
                  <a:pt x="3009608" y="34417"/>
                </a:lnTo>
                <a:lnTo>
                  <a:pt x="3007525" y="32600"/>
                </a:lnTo>
                <a:lnTo>
                  <a:pt x="3004794" y="31013"/>
                </a:lnTo>
                <a:lnTo>
                  <a:pt x="3002089" y="29387"/>
                </a:lnTo>
                <a:lnTo>
                  <a:pt x="2998406" y="28575"/>
                </a:lnTo>
                <a:lnTo>
                  <a:pt x="2987700" y="28575"/>
                </a:lnTo>
                <a:lnTo>
                  <a:pt x="2963138" y="59232"/>
                </a:lnTo>
                <a:lnTo>
                  <a:pt x="2963138" y="74980"/>
                </a:lnTo>
                <a:lnTo>
                  <a:pt x="2987586" y="105765"/>
                </a:lnTo>
                <a:lnTo>
                  <a:pt x="2998152" y="105765"/>
                </a:lnTo>
                <a:lnTo>
                  <a:pt x="3014446" y="92735"/>
                </a:lnTo>
                <a:lnTo>
                  <a:pt x="3015754" y="92735"/>
                </a:lnTo>
                <a:lnTo>
                  <a:pt x="3015754" y="104216"/>
                </a:lnTo>
                <a:lnTo>
                  <a:pt x="3026384" y="104216"/>
                </a:lnTo>
                <a:lnTo>
                  <a:pt x="3026384" y="92735"/>
                </a:lnTo>
                <a:lnTo>
                  <a:pt x="3026384" y="41414"/>
                </a:lnTo>
                <a:lnTo>
                  <a:pt x="3026384" y="4673"/>
                </a:lnTo>
                <a:close/>
              </a:path>
              <a:path w="3434715" h="439420">
                <a:moveTo>
                  <a:pt x="3052140" y="225869"/>
                </a:moveTo>
                <a:lnTo>
                  <a:pt x="3050844" y="219062"/>
                </a:lnTo>
                <a:lnTo>
                  <a:pt x="3045688" y="207518"/>
                </a:lnTo>
                <a:lnTo>
                  <a:pt x="3044063" y="205524"/>
                </a:lnTo>
                <a:lnTo>
                  <a:pt x="3042094" y="203073"/>
                </a:lnTo>
                <a:lnTo>
                  <a:pt x="3041078" y="202387"/>
                </a:lnTo>
                <a:lnTo>
                  <a:pt x="3041078" y="227939"/>
                </a:lnTo>
                <a:lnTo>
                  <a:pt x="3041078" y="239153"/>
                </a:lnTo>
                <a:lnTo>
                  <a:pt x="3024835" y="262089"/>
                </a:lnTo>
                <a:lnTo>
                  <a:pt x="3015818" y="262089"/>
                </a:lnTo>
                <a:lnTo>
                  <a:pt x="2999714" y="239153"/>
                </a:lnTo>
                <a:lnTo>
                  <a:pt x="2999714" y="227939"/>
                </a:lnTo>
                <a:lnTo>
                  <a:pt x="3000502" y="223062"/>
                </a:lnTo>
                <a:lnTo>
                  <a:pt x="3003600" y="214668"/>
                </a:lnTo>
                <a:lnTo>
                  <a:pt x="3005899" y="211391"/>
                </a:lnTo>
                <a:lnTo>
                  <a:pt x="3010268" y="208038"/>
                </a:lnTo>
                <a:lnTo>
                  <a:pt x="3011995" y="206692"/>
                </a:lnTo>
                <a:lnTo>
                  <a:pt x="3015754" y="205524"/>
                </a:lnTo>
                <a:lnTo>
                  <a:pt x="3024898" y="205524"/>
                </a:lnTo>
                <a:lnTo>
                  <a:pt x="3028772" y="206756"/>
                </a:lnTo>
                <a:lnTo>
                  <a:pt x="3031845" y="209257"/>
                </a:lnTo>
                <a:lnTo>
                  <a:pt x="3034957" y="211721"/>
                </a:lnTo>
                <a:lnTo>
                  <a:pt x="3037281" y="215074"/>
                </a:lnTo>
                <a:lnTo>
                  <a:pt x="3038805" y="219316"/>
                </a:lnTo>
                <a:lnTo>
                  <a:pt x="3040354" y="223532"/>
                </a:lnTo>
                <a:lnTo>
                  <a:pt x="3041078" y="227939"/>
                </a:lnTo>
                <a:lnTo>
                  <a:pt x="3041078" y="202387"/>
                </a:lnTo>
                <a:lnTo>
                  <a:pt x="3032899" y="196786"/>
                </a:lnTo>
                <a:lnTo>
                  <a:pt x="3027578" y="195211"/>
                </a:lnTo>
                <a:lnTo>
                  <a:pt x="3016885" y="195211"/>
                </a:lnTo>
                <a:lnTo>
                  <a:pt x="3000845" y="208038"/>
                </a:lnTo>
                <a:lnTo>
                  <a:pt x="2999905" y="208038"/>
                </a:lnTo>
                <a:lnTo>
                  <a:pt x="2999905" y="171297"/>
                </a:lnTo>
                <a:lnTo>
                  <a:pt x="2988894" y="171297"/>
                </a:lnTo>
                <a:lnTo>
                  <a:pt x="2988894" y="270840"/>
                </a:lnTo>
                <a:lnTo>
                  <a:pt x="2999536" y="270840"/>
                </a:lnTo>
                <a:lnTo>
                  <a:pt x="2999536" y="259372"/>
                </a:lnTo>
                <a:lnTo>
                  <a:pt x="3000845" y="259372"/>
                </a:lnTo>
                <a:lnTo>
                  <a:pt x="3017126" y="272402"/>
                </a:lnTo>
                <a:lnTo>
                  <a:pt x="3027705" y="272402"/>
                </a:lnTo>
                <a:lnTo>
                  <a:pt x="3032976" y="270827"/>
                </a:lnTo>
                <a:lnTo>
                  <a:pt x="3042107" y="264502"/>
                </a:lnTo>
                <a:lnTo>
                  <a:pt x="3044037" y="262089"/>
                </a:lnTo>
                <a:lnTo>
                  <a:pt x="3045688" y="260032"/>
                </a:lnTo>
                <a:lnTo>
                  <a:pt x="3050844" y="248462"/>
                </a:lnTo>
                <a:lnTo>
                  <a:pt x="3052140" y="241617"/>
                </a:lnTo>
                <a:lnTo>
                  <a:pt x="3052140" y="225869"/>
                </a:lnTo>
                <a:close/>
              </a:path>
              <a:path w="3434715" h="439420">
                <a:moveTo>
                  <a:pt x="3128670" y="237401"/>
                </a:moveTo>
                <a:lnTo>
                  <a:pt x="3120999" y="205524"/>
                </a:lnTo>
                <a:lnTo>
                  <a:pt x="3117481" y="202107"/>
                </a:lnTo>
                <a:lnTo>
                  <a:pt x="3117481" y="223278"/>
                </a:lnTo>
                <a:lnTo>
                  <a:pt x="3117481" y="227482"/>
                </a:lnTo>
                <a:lnTo>
                  <a:pt x="3076625" y="227482"/>
                </a:lnTo>
                <a:lnTo>
                  <a:pt x="3076625" y="225120"/>
                </a:lnTo>
                <a:lnTo>
                  <a:pt x="3077476" y="221259"/>
                </a:lnTo>
                <a:lnTo>
                  <a:pt x="3080905" y="214071"/>
                </a:lnTo>
                <a:lnTo>
                  <a:pt x="3083344" y="211150"/>
                </a:lnTo>
                <a:lnTo>
                  <a:pt x="3089706" y="206654"/>
                </a:lnTo>
                <a:lnTo>
                  <a:pt x="3093504" y="205524"/>
                </a:lnTo>
                <a:lnTo>
                  <a:pt x="3101873" y="205524"/>
                </a:lnTo>
                <a:lnTo>
                  <a:pt x="3105327" y="206463"/>
                </a:lnTo>
                <a:lnTo>
                  <a:pt x="3111195" y="210299"/>
                </a:lnTo>
                <a:lnTo>
                  <a:pt x="3113468" y="212902"/>
                </a:lnTo>
                <a:lnTo>
                  <a:pt x="3115056" y="216217"/>
                </a:lnTo>
                <a:lnTo>
                  <a:pt x="3116669" y="219519"/>
                </a:lnTo>
                <a:lnTo>
                  <a:pt x="3101619" y="195211"/>
                </a:lnTo>
                <a:lnTo>
                  <a:pt x="3091421" y="195211"/>
                </a:lnTo>
                <a:lnTo>
                  <a:pt x="3065615" y="226453"/>
                </a:lnTo>
                <a:lnTo>
                  <a:pt x="3065615" y="241744"/>
                </a:lnTo>
                <a:lnTo>
                  <a:pt x="3092107" y="272402"/>
                </a:lnTo>
                <a:lnTo>
                  <a:pt x="3103867" y="272402"/>
                </a:lnTo>
                <a:lnTo>
                  <a:pt x="3127552" y="253542"/>
                </a:lnTo>
                <a:lnTo>
                  <a:pt x="3116923" y="250431"/>
                </a:lnTo>
                <a:lnTo>
                  <a:pt x="3115995" y="253022"/>
                </a:lnTo>
                <a:lnTo>
                  <a:pt x="3114662" y="255193"/>
                </a:lnTo>
                <a:lnTo>
                  <a:pt x="3111246" y="258660"/>
                </a:lnTo>
                <a:lnTo>
                  <a:pt x="3109201" y="259956"/>
                </a:lnTo>
                <a:lnTo>
                  <a:pt x="3104515" y="261670"/>
                </a:lnTo>
                <a:lnTo>
                  <a:pt x="3101898" y="262089"/>
                </a:lnTo>
                <a:lnTo>
                  <a:pt x="3094571" y="262089"/>
                </a:lnTo>
                <a:lnTo>
                  <a:pt x="3076625" y="237401"/>
                </a:lnTo>
                <a:lnTo>
                  <a:pt x="3128670" y="237401"/>
                </a:lnTo>
                <a:close/>
              </a:path>
              <a:path w="3434715" h="439420">
                <a:moveTo>
                  <a:pt x="3146564" y="59499"/>
                </a:moveTo>
                <a:lnTo>
                  <a:pt x="3145205" y="52705"/>
                </a:lnTo>
                <a:lnTo>
                  <a:pt x="3139757" y="41109"/>
                </a:lnTo>
                <a:lnTo>
                  <a:pt x="3137890" y="38887"/>
                </a:lnTo>
                <a:lnTo>
                  <a:pt x="3135973" y="36601"/>
                </a:lnTo>
                <a:lnTo>
                  <a:pt x="3135566" y="36334"/>
                </a:lnTo>
                <a:lnTo>
                  <a:pt x="3135566" y="62280"/>
                </a:lnTo>
                <a:lnTo>
                  <a:pt x="3135566" y="72263"/>
                </a:lnTo>
                <a:lnTo>
                  <a:pt x="3119018" y="95465"/>
                </a:lnTo>
                <a:lnTo>
                  <a:pt x="3109201" y="95465"/>
                </a:lnTo>
                <a:lnTo>
                  <a:pt x="3092653" y="72263"/>
                </a:lnTo>
                <a:lnTo>
                  <a:pt x="3092653" y="62280"/>
                </a:lnTo>
                <a:lnTo>
                  <a:pt x="3109201" y="38887"/>
                </a:lnTo>
                <a:lnTo>
                  <a:pt x="3119018" y="38887"/>
                </a:lnTo>
                <a:lnTo>
                  <a:pt x="3135566" y="62280"/>
                </a:lnTo>
                <a:lnTo>
                  <a:pt x="3135566" y="36334"/>
                </a:lnTo>
                <a:lnTo>
                  <a:pt x="3126232" y="30187"/>
                </a:lnTo>
                <a:lnTo>
                  <a:pt x="3120580" y="28575"/>
                </a:lnTo>
                <a:lnTo>
                  <a:pt x="3107639" y="28575"/>
                </a:lnTo>
                <a:lnTo>
                  <a:pt x="3081655" y="59499"/>
                </a:lnTo>
                <a:lnTo>
                  <a:pt x="3081655" y="74980"/>
                </a:lnTo>
                <a:lnTo>
                  <a:pt x="3107639" y="105765"/>
                </a:lnTo>
                <a:lnTo>
                  <a:pt x="3120580" y="105765"/>
                </a:lnTo>
                <a:lnTo>
                  <a:pt x="3142475" y="87490"/>
                </a:lnTo>
                <a:lnTo>
                  <a:pt x="3145205" y="81724"/>
                </a:lnTo>
                <a:lnTo>
                  <a:pt x="3146564" y="74980"/>
                </a:lnTo>
                <a:lnTo>
                  <a:pt x="3146564" y="59499"/>
                </a:lnTo>
                <a:close/>
              </a:path>
              <a:path w="3434715" h="439420">
                <a:moveTo>
                  <a:pt x="3198812" y="1943"/>
                </a:moveTo>
                <a:lnTo>
                  <a:pt x="3197974" y="1549"/>
                </a:lnTo>
                <a:lnTo>
                  <a:pt x="3196704" y="1130"/>
                </a:lnTo>
                <a:lnTo>
                  <a:pt x="3193288" y="228"/>
                </a:lnTo>
                <a:lnTo>
                  <a:pt x="3191078" y="0"/>
                </a:lnTo>
                <a:lnTo>
                  <a:pt x="3184956" y="0"/>
                </a:lnTo>
                <a:lnTo>
                  <a:pt x="3168218" y="14973"/>
                </a:lnTo>
                <a:lnTo>
                  <a:pt x="3168218" y="29552"/>
                </a:lnTo>
                <a:lnTo>
                  <a:pt x="3156661" y="29552"/>
                </a:lnTo>
                <a:lnTo>
                  <a:pt x="3156661" y="39268"/>
                </a:lnTo>
                <a:lnTo>
                  <a:pt x="3168218" y="39268"/>
                </a:lnTo>
                <a:lnTo>
                  <a:pt x="3168218" y="104216"/>
                </a:lnTo>
                <a:lnTo>
                  <a:pt x="3179229" y="104216"/>
                </a:lnTo>
                <a:lnTo>
                  <a:pt x="3179229" y="39268"/>
                </a:lnTo>
                <a:lnTo>
                  <a:pt x="3195269" y="39268"/>
                </a:lnTo>
                <a:lnTo>
                  <a:pt x="3195269" y="29552"/>
                </a:lnTo>
                <a:lnTo>
                  <a:pt x="3179229" y="29552"/>
                </a:lnTo>
                <a:lnTo>
                  <a:pt x="3179229" y="18275"/>
                </a:lnTo>
                <a:lnTo>
                  <a:pt x="3180029" y="15481"/>
                </a:lnTo>
                <a:lnTo>
                  <a:pt x="3181604" y="13563"/>
                </a:lnTo>
                <a:lnTo>
                  <a:pt x="3183217" y="11645"/>
                </a:lnTo>
                <a:lnTo>
                  <a:pt x="3185858" y="10693"/>
                </a:lnTo>
                <a:lnTo>
                  <a:pt x="3191078" y="10693"/>
                </a:lnTo>
                <a:lnTo>
                  <a:pt x="3192348" y="10833"/>
                </a:lnTo>
                <a:lnTo>
                  <a:pt x="3194316" y="11417"/>
                </a:lnTo>
                <a:lnTo>
                  <a:pt x="3195650" y="11861"/>
                </a:lnTo>
                <a:lnTo>
                  <a:pt x="3196018" y="10693"/>
                </a:lnTo>
                <a:lnTo>
                  <a:pt x="3198812" y="1943"/>
                </a:lnTo>
                <a:close/>
              </a:path>
              <a:path w="3434715" h="439420">
                <a:moveTo>
                  <a:pt x="3205111" y="237401"/>
                </a:moveTo>
                <a:lnTo>
                  <a:pt x="3197441" y="205524"/>
                </a:lnTo>
                <a:lnTo>
                  <a:pt x="3193923" y="202107"/>
                </a:lnTo>
                <a:lnTo>
                  <a:pt x="3193923" y="223278"/>
                </a:lnTo>
                <a:lnTo>
                  <a:pt x="3193923" y="227482"/>
                </a:lnTo>
                <a:lnTo>
                  <a:pt x="3153067" y="227482"/>
                </a:lnTo>
                <a:lnTo>
                  <a:pt x="3153067" y="225120"/>
                </a:lnTo>
                <a:lnTo>
                  <a:pt x="3153918" y="221259"/>
                </a:lnTo>
                <a:lnTo>
                  <a:pt x="3157334" y="214071"/>
                </a:lnTo>
                <a:lnTo>
                  <a:pt x="3159785" y="211150"/>
                </a:lnTo>
                <a:lnTo>
                  <a:pt x="3166148" y="206654"/>
                </a:lnTo>
                <a:lnTo>
                  <a:pt x="3169945" y="205524"/>
                </a:lnTo>
                <a:lnTo>
                  <a:pt x="3178314" y="205524"/>
                </a:lnTo>
                <a:lnTo>
                  <a:pt x="3181769" y="206463"/>
                </a:lnTo>
                <a:lnTo>
                  <a:pt x="3184690" y="208381"/>
                </a:lnTo>
                <a:lnTo>
                  <a:pt x="3187636" y="210299"/>
                </a:lnTo>
                <a:lnTo>
                  <a:pt x="3189909" y="212902"/>
                </a:lnTo>
                <a:lnTo>
                  <a:pt x="3191497" y="216217"/>
                </a:lnTo>
                <a:lnTo>
                  <a:pt x="3193110" y="219519"/>
                </a:lnTo>
                <a:lnTo>
                  <a:pt x="3178060" y="195211"/>
                </a:lnTo>
                <a:lnTo>
                  <a:pt x="3167862" y="195211"/>
                </a:lnTo>
                <a:lnTo>
                  <a:pt x="3142056" y="226453"/>
                </a:lnTo>
                <a:lnTo>
                  <a:pt x="3142056" y="241744"/>
                </a:lnTo>
                <a:lnTo>
                  <a:pt x="3168548" y="272402"/>
                </a:lnTo>
                <a:lnTo>
                  <a:pt x="3180308" y="272402"/>
                </a:lnTo>
                <a:lnTo>
                  <a:pt x="3203994" y="253542"/>
                </a:lnTo>
                <a:lnTo>
                  <a:pt x="3193364" y="250431"/>
                </a:lnTo>
                <a:lnTo>
                  <a:pt x="3192424" y="253022"/>
                </a:lnTo>
                <a:lnTo>
                  <a:pt x="3191103" y="255193"/>
                </a:lnTo>
                <a:lnTo>
                  <a:pt x="3187687" y="258660"/>
                </a:lnTo>
                <a:lnTo>
                  <a:pt x="3185642" y="259956"/>
                </a:lnTo>
                <a:lnTo>
                  <a:pt x="3180956" y="261670"/>
                </a:lnTo>
                <a:lnTo>
                  <a:pt x="3178340" y="262089"/>
                </a:lnTo>
                <a:lnTo>
                  <a:pt x="3171012" y="262089"/>
                </a:lnTo>
                <a:lnTo>
                  <a:pt x="3153067" y="237401"/>
                </a:lnTo>
                <a:lnTo>
                  <a:pt x="3205111" y="237401"/>
                </a:lnTo>
                <a:close/>
              </a:path>
              <a:path w="3434715" h="439420">
                <a:moveTo>
                  <a:pt x="3278568" y="217055"/>
                </a:moveTo>
                <a:lnTo>
                  <a:pt x="3277565" y="211797"/>
                </a:lnTo>
                <a:lnTo>
                  <a:pt x="3274504" y="205524"/>
                </a:lnTo>
                <a:lnTo>
                  <a:pt x="3273514" y="203479"/>
                </a:lnTo>
                <a:lnTo>
                  <a:pt x="3270681" y="200367"/>
                </a:lnTo>
                <a:lnTo>
                  <a:pt x="3263404" y="196240"/>
                </a:lnTo>
                <a:lnTo>
                  <a:pt x="3259163" y="195211"/>
                </a:lnTo>
                <a:lnTo>
                  <a:pt x="3248901" y="195211"/>
                </a:lnTo>
                <a:lnTo>
                  <a:pt x="3244494" y="196380"/>
                </a:lnTo>
                <a:lnTo>
                  <a:pt x="3237649" y="201015"/>
                </a:lnTo>
                <a:lnTo>
                  <a:pt x="3235109" y="204063"/>
                </a:lnTo>
                <a:lnTo>
                  <a:pt x="3233420" y="207848"/>
                </a:lnTo>
                <a:lnTo>
                  <a:pt x="3232493" y="207848"/>
                </a:lnTo>
                <a:lnTo>
                  <a:pt x="3232493" y="196189"/>
                </a:lnTo>
                <a:lnTo>
                  <a:pt x="3221863" y="196189"/>
                </a:lnTo>
                <a:lnTo>
                  <a:pt x="3221863" y="270840"/>
                </a:lnTo>
                <a:lnTo>
                  <a:pt x="3232861" y="270840"/>
                </a:lnTo>
                <a:lnTo>
                  <a:pt x="3232861" y="221589"/>
                </a:lnTo>
                <a:lnTo>
                  <a:pt x="3233648" y="217893"/>
                </a:lnTo>
                <a:lnTo>
                  <a:pt x="3236823" y="211797"/>
                </a:lnTo>
                <a:lnTo>
                  <a:pt x="3238982" y="209486"/>
                </a:lnTo>
                <a:lnTo>
                  <a:pt x="3241827" y="207848"/>
                </a:lnTo>
                <a:lnTo>
                  <a:pt x="3244494" y="206311"/>
                </a:lnTo>
                <a:lnTo>
                  <a:pt x="3247631" y="205524"/>
                </a:lnTo>
                <a:lnTo>
                  <a:pt x="3256242" y="205524"/>
                </a:lnTo>
                <a:lnTo>
                  <a:pt x="3260255" y="207162"/>
                </a:lnTo>
                <a:lnTo>
                  <a:pt x="3266097" y="213753"/>
                </a:lnTo>
                <a:lnTo>
                  <a:pt x="3267557" y="218313"/>
                </a:lnTo>
                <a:lnTo>
                  <a:pt x="3267557" y="270840"/>
                </a:lnTo>
                <a:lnTo>
                  <a:pt x="3278568" y="270840"/>
                </a:lnTo>
                <a:lnTo>
                  <a:pt x="3278568" y="217055"/>
                </a:lnTo>
                <a:close/>
              </a:path>
              <a:path w="3434715" h="439420">
                <a:moveTo>
                  <a:pt x="3280092" y="103822"/>
                </a:moveTo>
                <a:lnTo>
                  <a:pt x="3277984" y="94107"/>
                </a:lnTo>
                <a:lnTo>
                  <a:pt x="3277857" y="93522"/>
                </a:lnTo>
                <a:lnTo>
                  <a:pt x="3275990" y="93903"/>
                </a:lnTo>
                <a:lnTo>
                  <a:pt x="3275215" y="94030"/>
                </a:lnTo>
                <a:lnTo>
                  <a:pt x="3274225" y="94107"/>
                </a:lnTo>
                <a:lnTo>
                  <a:pt x="3271393" y="94107"/>
                </a:lnTo>
                <a:lnTo>
                  <a:pt x="3263493" y="86067"/>
                </a:lnTo>
                <a:lnTo>
                  <a:pt x="3263493" y="39268"/>
                </a:lnTo>
                <a:lnTo>
                  <a:pt x="3278797" y="39268"/>
                </a:lnTo>
                <a:lnTo>
                  <a:pt x="3278797" y="29552"/>
                </a:lnTo>
                <a:lnTo>
                  <a:pt x="3263493" y="29552"/>
                </a:lnTo>
                <a:lnTo>
                  <a:pt x="3263493" y="11671"/>
                </a:lnTo>
                <a:lnTo>
                  <a:pt x="3252482" y="11671"/>
                </a:lnTo>
                <a:lnTo>
                  <a:pt x="3252482" y="29552"/>
                </a:lnTo>
                <a:lnTo>
                  <a:pt x="3241662" y="29552"/>
                </a:lnTo>
                <a:lnTo>
                  <a:pt x="3241662" y="39268"/>
                </a:lnTo>
                <a:lnTo>
                  <a:pt x="3252482" y="39268"/>
                </a:lnTo>
                <a:lnTo>
                  <a:pt x="3252482" y="90284"/>
                </a:lnTo>
                <a:lnTo>
                  <a:pt x="3253448" y="93840"/>
                </a:lnTo>
                <a:lnTo>
                  <a:pt x="3268776" y="105181"/>
                </a:lnTo>
                <a:lnTo>
                  <a:pt x="3273933" y="105181"/>
                </a:lnTo>
                <a:lnTo>
                  <a:pt x="3275634" y="105016"/>
                </a:lnTo>
                <a:lnTo>
                  <a:pt x="3276968" y="104698"/>
                </a:lnTo>
                <a:lnTo>
                  <a:pt x="3278301" y="104406"/>
                </a:lnTo>
                <a:lnTo>
                  <a:pt x="3279356" y="104114"/>
                </a:lnTo>
                <a:lnTo>
                  <a:pt x="3280092" y="103822"/>
                </a:lnTo>
                <a:close/>
              </a:path>
              <a:path w="3434715" h="439420">
                <a:moveTo>
                  <a:pt x="3354349" y="50355"/>
                </a:moveTo>
                <a:lnTo>
                  <a:pt x="3353320" y="45072"/>
                </a:lnTo>
                <a:lnTo>
                  <a:pt x="3351263" y="40932"/>
                </a:lnTo>
                <a:lnTo>
                  <a:pt x="3350285" y="38887"/>
                </a:lnTo>
                <a:lnTo>
                  <a:pt x="3349244" y="36741"/>
                </a:lnTo>
                <a:lnTo>
                  <a:pt x="3346399" y="33655"/>
                </a:lnTo>
                <a:lnTo>
                  <a:pt x="3342729" y="31648"/>
                </a:lnTo>
                <a:lnTo>
                  <a:pt x="3339058" y="29603"/>
                </a:lnTo>
                <a:lnTo>
                  <a:pt x="3334791" y="28575"/>
                </a:lnTo>
                <a:lnTo>
                  <a:pt x="3324275" y="28575"/>
                </a:lnTo>
                <a:lnTo>
                  <a:pt x="3319767" y="29730"/>
                </a:lnTo>
                <a:lnTo>
                  <a:pt x="3313023" y="34302"/>
                </a:lnTo>
                <a:lnTo>
                  <a:pt x="3310509" y="37363"/>
                </a:lnTo>
                <a:lnTo>
                  <a:pt x="3308832" y="41224"/>
                </a:lnTo>
                <a:lnTo>
                  <a:pt x="3307892" y="41224"/>
                </a:lnTo>
                <a:lnTo>
                  <a:pt x="3307892" y="4673"/>
                </a:lnTo>
                <a:lnTo>
                  <a:pt x="3296894" y="4673"/>
                </a:lnTo>
                <a:lnTo>
                  <a:pt x="3296894" y="104216"/>
                </a:lnTo>
                <a:lnTo>
                  <a:pt x="3307892" y="104216"/>
                </a:lnTo>
                <a:lnTo>
                  <a:pt x="3307892" y="54952"/>
                </a:lnTo>
                <a:lnTo>
                  <a:pt x="3308705" y="51269"/>
                </a:lnTo>
                <a:lnTo>
                  <a:pt x="3310318" y="48221"/>
                </a:lnTo>
                <a:lnTo>
                  <a:pt x="3311969" y="45173"/>
                </a:lnTo>
                <a:lnTo>
                  <a:pt x="3314204" y="42862"/>
                </a:lnTo>
                <a:lnTo>
                  <a:pt x="3317138" y="41224"/>
                </a:lnTo>
                <a:lnTo>
                  <a:pt x="3319894" y="39674"/>
                </a:lnTo>
                <a:lnTo>
                  <a:pt x="3323132" y="38887"/>
                </a:lnTo>
                <a:lnTo>
                  <a:pt x="3331921" y="38887"/>
                </a:lnTo>
                <a:lnTo>
                  <a:pt x="3335985" y="40525"/>
                </a:lnTo>
                <a:lnTo>
                  <a:pt x="3338906" y="43802"/>
                </a:lnTo>
                <a:lnTo>
                  <a:pt x="3341865" y="47028"/>
                </a:lnTo>
                <a:lnTo>
                  <a:pt x="3343224" y="51269"/>
                </a:lnTo>
                <a:lnTo>
                  <a:pt x="3343338" y="104216"/>
                </a:lnTo>
                <a:lnTo>
                  <a:pt x="3354349" y="104216"/>
                </a:lnTo>
                <a:lnTo>
                  <a:pt x="3354349" y="50355"/>
                </a:lnTo>
                <a:close/>
              </a:path>
              <a:path w="3434715" h="439420">
                <a:moveTo>
                  <a:pt x="3434181" y="70777"/>
                </a:moveTo>
                <a:lnTo>
                  <a:pt x="3426498" y="38887"/>
                </a:lnTo>
                <a:lnTo>
                  <a:pt x="3422993" y="35483"/>
                </a:lnTo>
                <a:lnTo>
                  <a:pt x="3422993" y="56642"/>
                </a:lnTo>
                <a:lnTo>
                  <a:pt x="3422993" y="60858"/>
                </a:lnTo>
                <a:lnTo>
                  <a:pt x="3382124" y="60858"/>
                </a:lnTo>
                <a:lnTo>
                  <a:pt x="3382124" y="58483"/>
                </a:lnTo>
                <a:lnTo>
                  <a:pt x="3382988" y="54635"/>
                </a:lnTo>
                <a:lnTo>
                  <a:pt x="3386404" y="47434"/>
                </a:lnTo>
                <a:lnTo>
                  <a:pt x="3388842" y="44526"/>
                </a:lnTo>
                <a:lnTo>
                  <a:pt x="3395218" y="40017"/>
                </a:lnTo>
                <a:lnTo>
                  <a:pt x="3399015" y="38887"/>
                </a:lnTo>
                <a:lnTo>
                  <a:pt x="3407372" y="38887"/>
                </a:lnTo>
                <a:lnTo>
                  <a:pt x="3410826" y="39839"/>
                </a:lnTo>
                <a:lnTo>
                  <a:pt x="3416706" y="43662"/>
                </a:lnTo>
                <a:lnTo>
                  <a:pt x="3418967" y="46266"/>
                </a:lnTo>
                <a:lnTo>
                  <a:pt x="3420554" y="49580"/>
                </a:lnTo>
                <a:lnTo>
                  <a:pt x="3422180" y="52882"/>
                </a:lnTo>
                <a:lnTo>
                  <a:pt x="3407130" y="28575"/>
                </a:lnTo>
                <a:lnTo>
                  <a:pt x="3396932" y="28575"/>
                </a:lnTo>
                <a:lnTo>
                  <a:pt x="3371126" y="59817"/>
                </a:lnTo>
                <a:lnTo>
                  <a:pt x="3371126" y="75107"/>
                </a:lnTo>
                <a:lnTo>
                  <a:pt x="3397618" y="105765"/>
                </a:lnTo>
                <a:lnTo>
                  <a:pt x="3409365" y="105765"/>
                </a:lnTo>
                <a:lnTo>
                  <a:pt x="3433064" y="86906"/>
                </a:lnTo>
                <a:lnTo>
                  <a:pt x="3422421" y="83794"/>
                </a:lnTo>
                <a:lnTo>
                  <a:pt x="3421494" y="86385"/>
                </a:lnTo>
                <a:lnTo>
                  <a:pt x="3420173" y="88557"/>
                </a:lnTo>
                <a:lnTo>
                  <a:pt x="3416757" y="92024"/>
                </a:lnTo>
                <a:lnTo>
                  <a:pt x="3414712" y="93319"/>
                </a:lnTo>
                <a:lnTo>
                  <a:pt x="3410013" y="95046"/>
                </a:lnTo>
                <a:lnTo>
                  <a:pt x="3407410" y="95465"/>
                </a:lnTo>
                <a:lnTo>
                  <a:pt x="3400069" y="95465"/>
                </a:lnTo>
                <a:lnTo>
                  <a:pt x="3382124" y="70777"/>
                </a:lnTo>
                <a:lnTo>
                  <a:pt x="3434181" y="70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2740181" y="5182982"/>
            <a:ext cx="3803015" cy="473075"/>
            <a:chOff x="2740181" y="5182982"/>
            <a:chExt cx="3803015" cy="47307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7085" y="5182982"/>
              <a:ext cx="3795556" cy="4726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740181" y="5321200"/>
              <a:ext cx="2240280" cy="10160"/>
            </a:xfrm>
            <a:custGeom>
              <a:avLst/>
              <a:gdLst/>
              <a:ahLst/>
              <a:cxnLst/>
              <a:rect l="l" t="t" r="r" b="b"/>
              <a:pathLst>
                <a:path w="2240279" h="10160">
                  <a:moveTo>
                    <a:pt x="2239911" y="0"/>
                  </a:moveTo>
                  <a:lnTo>
                    <a:pt x="0" y="0"/>
                  </a:lnTo>
                  <a:lnTo>
                    <a:pt x="0" y="9735"/>
                  </a:lnTo>
                  <a:lnTo>
                    <a:pt x="2239911" y="9735"/>
                  </a:lnTo>
                  <a:lnTo>
                    <a:pt x="2239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2905776" y="5807850"/>
            <a:ext cx="3587750" cy="657225"/>
            <a:chOff x="2905776" y="5807850"/>
            <a:chExt cx="3587750" cy="65722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0447" y="5807850"/>
              <a:ext cx="3582972" cy="6567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05772" y="5946076"/>
              <a:ext cx="2098040" cy="10160"/>
            </a:xfrm>
            <a:custGeom>
              <a:avLst/>
              <a:gdLst/>
              <a:ahLst/>
              <a:cxnLst/>
              <a:rect l="l" t="t" r="r" b="b"/>
              <a:pathLst>
                <a:path w="2098040" h="10160">
                  <a:moveTo>
                    <a:pt x="2058835" y="0"/>
                  </a:moveTo>
                  <a:lnTo>
                    <a:pt x="0" y="0"/>
                  </a:lnTo>
                  <a:lnTo>
                    <a:pt x="0" y="9728"/>
                  </a:lnTo>
                  <a:lnTo>
                    <a:pt x="2058835" y="9728"/>
                  </a:lnTo>
                  <a:lnTo>
                    <a:pt x="2058835" y="0"/>
                  </a:lnTo>
                  <a:close/>
                </a:path>
                <a:path w="2098040" h="10160">
                  <a:moveTo>
                    <a:pt x="2097417" y="0"/>
                  </a:moveTo>
                  <a:lnTo>
                    <a:pt x="2058873" y="0"/>
                  </a:lnTo>
                  <a:lnTo>
                    <a:pt x="2058873" y="9728"/>
                  </a:lnTo>
                  <a:lnTo>
                    <a:pt x="2097417" y="9728"/>
                  </a:lnTo>
                  <a:lnTo>
                    <a:pt x="2097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864192" y="5222862"/>
            <a:ext cx="864235" cy="173990"/>
          </a:xfrm>
          <a:custGeom>
            <a:avLst/>
            <a:gdLst/>
            <a:ahLst/>
            <a:cxnLst/>
            <a:rect l="l" t="t" r="r" b="b"/>
            <a:pathLst>
              <a:path w="864235" h="173989">
                <a:moveTo>
                  <a:pt x="63898" y="2303"/>
                </a:moveTo>
                <a:lnTo>
                  <a:pt x="0" y="2303"/>
                </a:lnTo>
                <a:lnTo>
                  <a:pt x="0" y="171100"/>
                </a:lnTo>
                <a:lnTo>
                  <a:pt x="34242" y="171100"/>
                </a:lnTo>
                <a:lnTo>
                  <a:pt x="34242" y="116373"/>
                </a:lnTo>
                <a:lnTo>
                  <a:pt x="22301" y="116373"/>
                </a:lnTo>
                <a:lnTo>
                  <a:pt x="22301" y="87772"/>
                </a:lnTo>
                <a:lnTo>
                  <a:pt x="34242" y="87772"/>
                </a:lnTo>
                <a:lnTo>
                  <a:pt x="34242" y="31481"/>
                </a:lnTo>
                <a:lnTo>
                  <a:pt x="115808" y="31481"/>
                </a:lnTo>
                <a:lnTo>
                  <a:pt x="80960" y="4137"/>
                </a:lnTo>
                <a:lnTo>
                  <a:pt x="72770" y="2761"/>
                </a:lnTo>
                <a:lnTo>
                  <a:pt x="63898" y="2303"/>
                </a:lnTo>
                <a:close/>
              </a:path>
              <a:path w="864235" h="173989">
                <a:moveTo>
                  <a:pt x="34242" y="87772"/>
                </a:moveTo>
                <a:lnTo>
                  <a:pt x="22301" y="87772"/>
                </a:lnTo>
                <a:lnTo>
                  <a:pt x="22301" y="116373"/>
                </a:lnTo>
                <a:lnTo>
                  <a:pt x="34242" y="116373"/>
                </a:lnTo>
                <a:lnTo>
                  <a:pt x="34242" y="87772"/>
                </a:lnTo>
                <a:close/>
              </a:path>
              <a:path w="864235" h="173989">
                <a:moveTo>
                  <a:pt x="115808" y="31481"/>
                </a:moveTo>
                <a:lnTo>
                  <a:pt x="63977" y="31481"/>
                </a:lnTo>
                <a:lnTo>
                  <a:pt x="69460" y="32665"/>
                </a:lnTo>
                <a:lnTo>
                  <a:pt x="73783" y="35028"/>
                </a:lnTo>
                <a:lnTo>
                  <a:pt x="78107" y="37331"/>
                </a:lnTo>
                <a:lnTo>
                  <a:pt x="81323" y="40604"/>
                </a:lnTo>
                <a:lnTo>
                  <a:pt x="83431" y="44835"/>
                </a:lnTo>
                <a:lnTo>
                  <a:pt x="85593" y="49007"/>
                </a:lnTo>
                <a:lnTo>
                  <a:pt x="86674" y="53899"/>
                </a:lnTo>
                <a:lnTo>
                  <a:pt x="86674" y="65051"/>
                </a:lnTo>
                <a:lnTo>
                  <a:pt x="64083" y="87772"/>
                </a:lnTo>
                <a:lnTo>
                  <a:pt x="34242" y="87772"/>
                </a:lnTo>
                <a:lnTo>
                  <a:pt x="34242" y="116373"/>
                </a:lnTo>
                <a:lnTo>
                  <a:pt x="63028" y="116373"/>
                </a:lnTo>
                <a:lnTo>
                  <a:pt x="72014" y="115925"/>
                </a:lnTo>
                <a:lnTo>
                  <a:pt x="111116" y="95249"/>
                </a:lnTo>
                <a:lnTo>
                  <a:pt x="121945" y="59505"/>
                </a:lnTo>
                <a:lnTo>
                  <a:pt x="121515" y="51343"/>
                </a:lnTo>
                <a:lnTo>
                  <a:pt x="120225" y="43678"/>
                </a:lnTo>
                <a:lnTo>
                  <a:pt x="118075" y="36507"/>
                </a:lnTo>
                <a:lnTo>
                  <a:pt x="115808" y="31481"/>
                </a:lnTo>
                <a:close/>
              </a:path>
              <a:path w="864235" h="173989">
                <a:moveTo>
                  <a:pt x="217180" y="0"/>
                </a:moveTo>
                <a:lnTo>
                  <a:pt x="178430" y="10218"/>
                </a:lnTo>
                <a:lnTo>
                  <a:pt x="151304" y="39723"/>
                </a:lnTo>
                <a:lnTo>
                  <a:pt x="141340" y="86701"/>
                </a:lnTo>
                <a:lnTo>
                  <a:pt x="141968" y="99992"/>
                </a:lnTo>
                <a:lnTo>
                  <a:pt x="156736" y="142712"/>
                </a:lnTo>
                <a:lnTo>
                  <a:pt x="187287" y="167657"/>
                </a:lnTo>
                <a:lnTo>
                  <a:pt x="217180" y="173409"/>
                </a:lnTo>
                <a:lnTo>
                  <a:pt x="227657" y="172769"/>
                </a:lnTo>
                <a:lnTo>
                  <a:pt x="263938" y="157586"/>
                </a:lnTo>
                <a:lnTo>
                  <a:pt x="278109" y="141838"/>
                </a:lnTo>
                <a:lnTo>
                  <a:pt x="208903" y="141838"/>
                </a:lnTo>
                <a:lnTo>
                  <a:pt x="201680" y="139725"/>
                </a:lnTo>
                <a:lnTo>
                  <a:pt x="177323" y="103186"/>
                </a:lnTo>
                <a:lnTo>
                  <a:pt x="176057" y="86701"/>
                </a:lnTo>
                <a:lnTo>
                  <a:pt x="176374" y="78110"/>
                </a:lnTo>
                <a:lnTo>
                  <a:pt x="189343" y="42139"/>
                </a:lnTo>
                <a:lnTo>
                  <a:pt x="208903" y="31564"/>
                </a:lnTo>
                <a:lnTo>
                  <a:pt x="278106" y="31564"/>
                </a:lnTo>
                <a:lnTo>
                  <a:pt x="277540" y="30616"/>
                </a:lnTo>
                <a:lnTo>
                  <a:pt x="246925" y="5746"/>
                </a:lnTo>
                <a:lnTo>
                  <a:pt x="227629" y="638"/>
                </a:lnTo>
                <a:lnTo>
                  <a:pt x="217180" y="0"/>
                </a:lnTo>
                <a:close/>
              </a:path>
              <a:path w="864235" h="173989">
                <a:moveTo>
                  <a:pt x="278106" y="31564"/>
                </a:moveTo>
                <a:lnTo>
                  <a:pt x="225458" y="31564"/>
                </a:lnTo>
                <a:lnTo>
                  <a:pt x="232680" y="33677"/>
                </a:lnTo>
                <a:lnTo>
                  <a:pt x="245017" y="42139"/>
                </a:lnTo>
                <a:lnTo>
                  <a:pt x="257982" y="78110"/>
                </a:lnTo>
                <a:lnTo>
                  <a:pt x="258303" y="86701"/>
                </a:lnTo>
                <a:lnTo>
                  <a:pt x="257982" y="95294"/>
                </a:lnTo>
                <a:lnTo>
                  <a:pt x="245017" y="131263"/>
                </a:lnTo>
                <a:lnTo>
                  <a:pt x="225458" y="141838"/>
                </a:lnTo>
                <a:lnTo>
                  <a:pt x="278109" y="141838"/>
                </a:lnTo>
                <a:lnTo>
                  <a:pt x="292394" y="99956"/>
                </a:lnTo>
                <a:lnTo>
                  <a:pt x="293020" y="86701"/>
                </a:lnTo>
                <a:lnTo>
                  <a:pt x="292393" y="73411"/>
                </a:lnTo>
                <a:lnTo>
                  <a:pt x="290509" y="61152"/>
                </a:lnTo>
                <a:lnTo>
                  <a:pt x="287371" y="49923"/>
                </a:lnTo>
                <a:lnTo>
                  <a:pt x="282977" y="39723"/>
                </a:lnTo>
                <a:lnTo>
                  <a:pt x="278106" y="31564"/>
                </a:lnTo>
                <a:close/>
              </a:path>
              <a:path w="864235" h="173989">
                <a:moveTo>
                  <a:pt x="382283" y="2303"/>
                </a:moveTo>
                <a:lnTo>
                  <a:pt x="318386" y="2303"/>
                </a:lnTo>
                <a:lnTo>
                  <a:pt x="318386" y="171100"/>
                </a:lnTo>
                <a:lnTo>
                  <a:pt x="352629" y="171100"/>
                </a:lnTo>
                <a:lnTo>
                  <a:pt x="352629" y="111261"/>
                </a:lnTo>
                <a:lnTo>
                  <a:pt x="338631" y="111261"/>
                </a:lnTo>
                <a:lnTo>
                  <a:pt x="338631" y="82583"/>
                </a:lnTo>
                <a:lnTo>
                  <a:pt x="352629" y="82583"/>
                </a:lnTo>
                <a:lnTo>
                  <a:pt x="352629" y="31481"/>
                </a:lnTo>
                <a:lnTo>
                  <a:pt x="434911" y="31481"/>
                </a:lnTo>
                <a:lnTo>
                  <a:pt x="399288" y="4015"/>
                </a:lnTo>
                <a:lnTo>
                  <a:pt x="391121" y="2731"/>
                </a:lnTo>
                <a:lnTo>
                  <a:pt x="382283" y="2303"/>
                </a:lnTo>
                <a:close/>
              </a:path>
              <a:path w="864235" h="173989">
                <a:moveTo>
                  <a:pt x="405849" y="94283"/>
                </a:moveTo>
                <a:lnTo>
                  <a:pt x="368920" y="94283"/>
                </a:lnTo>
                <a:lnTo>
                  <a:pt x="408304" y="171100"/>
                </a:lnTo>
                <a:lnTo>
                  <a:pt x="446106" y="171100"/>
                </a:lnTo>
                <a:lnTo>
                  <a:pt x="414747" y="111261"/>
                </a:lnTo>
                <a:lnTo>
                  <a:pt x="381415" y="111261"/>
                </a:lnTo>
                <a:lnTo>
                  <a:pt x="390401" y="110860"/>
                </a:lnTo>
                <a:lnTo>
                  <a:pt x="398695" y="109655"/>
                </a:lnTo>
                <a:lnTo>
                  <a:pt x="406296" y="107646"/>
                </a:lnTo>
                <a:lnTo>
                  <a:pt x="411699" y="105446"/>
                </a:lnTo>
                <a:lnTo>
                  <a:pt x="405849" y="94283"/>
                </a:lnTo>
                <a:close/>
              </a:path>
              <a:path w="864235" h="173989">
                <a:moveTo>
                  <a:pt x="352629" y="82583"/>
                </a:moveTo>
                <a:lnTo>
                  <a:pt x="338631" y="82583"/>
                </a:lnTo>
                <a:lnTo>
                  <a:pt x="338631" y="111261"/>
                </a:lnTo>
                <a:lnTo>
                  <a:pt x="352629" y="111261"/>
                </a:lnTo>
                <a:lnTo>
                  <a:pt x="352629" y="82583"/>
                </a:lnTo>
                <a:close/>
              </a:path>
              <a:path w="864235" h="173989">
                <a:moveTo>
                  <a:pt x="434911" y="31481"/>
                </a:moveTo>
                <a:lnTo>
                  <a:pt x="382311" y="31481"/>
                </a:lnTo>
                <a:lnTo>
                  <a:pt x="387770" y="32498"/>
                </a:lnTo>
                <a:lnTo>
                  <a:pt x="392093" y="34528"/>
                </a:lnTo>
                <a:lnTo>
                  <a:pt x="396467" y="36510"/>
                </a:lnTo>
                <a:lnTo>
                  <a:pt x="399710" y="39420"/>
                </a:lnTo>
                <a:lnTo>
                  <a:pt x="401817" y="43270"/>
                </a:lnTo>
                <a:lnTo>
                  <a:pt x="403982" y="47114"/>
                </a:lnTo>
                <a:lnTo>
                  <a:pt x="405061" y="51840"/>
                </a:lnTo>
                <a:lnTo>
                  <a:pt x="405061" y="62992"/>
                </a:lnTo>
                <a:lnTo>
                  <a:pt x="403982" y="67634"/>
                </a:lnTo>
                <a:lnTo>
                  <a:pt x="401817" y="71371"/>
                </a:lnTo>
                <a:lnTo>
                  <a:pt x="399710" y="75108"/>
                </a:lnTo>
                <a:lnTo>
                  <a:pt x="396495" y="77911"/>
                </a:lnTo>
                <a:lnTo>
                  <a:pt x="387845" y="81649"/>
                </a:lnTo>
                <a:lnTo>
                  <a:pt x="382414" y="82583"/>
                </a:lnTo>
                <a:lnTo>
                  <a:pt x="352629" y="82583"/>
                </a:lnTo>
                <a:lnTo>
                  <a:pt x="352629" y="111261"/>
                </a:lnTo>
                <a:lnTo>
                  <a:pt x="377625" y="111261"/>
                </a:lnTo>
                <a:lnTo>
                  <a:pt x="368920" y="94283"/>
                </a:lnTo>
                <a:lnTo>
                  <a:pt x="427401" y="94283"/>
                </a:lnTo>
                <a:lnTo>
                  <a:pt x="440333" y="57446"/>
                </a:lnTo>
                <a:lnTo>
                  <a:pt x="439902" y="49351"/>
                </a:lnTo>
                <a:lnTo>
                  <a:pt x="438612" y="41805"/>
                </a:lnTo>
                <a:lnTo>
                  <a:pt x="436461" y="34805"/>
                </a:lnTo>
                <a:lnTo>
                  <a:pt x="434911" y="31481"/>
                </a:lnTo>
                <a:close/>
              </a:path>
              <a:path w="864235" h="173989">
                <a:moveTo>
                  <a:pt x="411699" y="105446"/>
                </a:moveTo>
                <a:lnTo>
                  <a:pt x="406296" y="107646"/>
                </a:lnTo>
                <a:lnTo>
                  <a:pt x="398695" y="109655"/>
                </a:lnTo>
                <a:lnTo>
                  <a:pt x="390401" y="110860"/>
                </a:lnTo>
                <a:lnTo>
                  <a:pt x="381415" y="111261"/>
                </a:lnTo>
                <a:lnTo>
                  <a:pt x="414747" y="111261"/>
                </a:lnTo>
                <a:lnTo>
                  <a:pt x="411699" y="105446"/>
                </a:lnTo>
                <a:close/>
              </a:path>
              <a:path w="864235" h="173989">
                <a:moveTo>
                  <a:pt x="427401" y="94283"/>
                </a:moveTo>
                <a:lnTo>
                  <a:pt x="405849" y="94283"/>
                </a:lnTo>
                <a:lnTo>
                  <a:pt x="411699" y="105446"/>
                </a:lnTo>
                <a:lnTo>
                  <a:pt x="413203" y="104834"/>
                </a:lnTo>
                <a:lnTo>
                  <a:pt x="419417" y="101270"/>
                </a:lnTo>
                <a:lnTo>
                  <a:pt x="424851" y="97005"/>
                </a:lnTo>
                <a:lnTo>
                  <a:pt x="427401" y="94283"/>
                </a:lnTo>
                <a:close/>
              </a:path>
              <a:path w="864235" h="173989">
                <a:moveTo>
                  <a:pt x="541797" y="31731"/>
                </a:moveTo>
                <a:lnTo>
                  <a:pt x="507947" y="31731"/>
                </a:lnTo>
                <a:lnTo>
                  <a:pt x="507947" y="171100"/>
                </a:lnTo>
                <a:lnTo>
                  <a:pt x="541797" y="171100"/>
                </a:lnTo>
                <a:lnTo>
                  <a:pt x="541797" y="31731"/>
                </a:lnTo>
                <a:close/>
              </a:path>
              <a:path w="864235" h="173989">
                <a:moveTo>
                  <a:pt x="684756" y="2303"/>
                </a:moveTo>
                <a:lnTo>
                  <a:pt x="640628" y="2303"/>
                </a:lnTo>
                <a:lnTo>
                  <a:pt x="584714" y="171100"/>
                </a:lnTo>
                <a:lnTo>
                  <a:pt x="621413" y="171100"/>
                </a:lnTo>
                <a:lnTo>
                  <a:pt x="633428" y="132608"/>
                </a:lnTo>
                <a:lnTo>
                  <a:pt x="619118" y="132608"/>
                </a:lnTo>
                <a:lnTo>
                  <a:pt x="619118" y="104751"/>
                </a:lnTo>
                <a:lnTo>
                  <a:pt x="642122" y="104751"/>
                </a:lnTo>
                <a:lnTo>
                  <a:pt x="662058" y="40878"/>
                </a:lnTo>
                <a:lnTo>
                  <a:pt x="697516" y="40878"/>
                </a:lnTo>
                <a:lnTo>
                  <a:pt x="684756" y="2303"/>
                </a:lnTo>
                <a:close/>
              </a:path>
              <a:path w="864235" h="173989">
                <a:moveTo>
                  <a:pt x="697516" y="40878"/>
                </a:moveTo>
                <a:lnTo>
                  <a:pt x="663326" y="40878"/>
                </a:lnTo>
                <a:lnTo>
                  <a:pt x="703897" y="171100"/>
                </a:lnTo>
                <a:lnTo>
                  <a:pt x="740590" y="171100"/>
                </a:lnTo>
                <a:lnTo>
                  <a:pt x="727858" y="132608"/>
                </a:lnTo>
                <a:lnTo>
                  <a:pt x="705793" y="132608"/>
                </a:lnTo>
                <a:lnTo>
                  <a:pt x="705793" y="104751"/>
                </a:lnTo>
                <a:lnTo>
                  <a:pt x="718644" y="104751"/>
                </a:lnTo>
                <a:lnTo>
                  <a:pt x="697516" y="40878"/>
                </a:lnTo>
                <a:close/>
              </a:path>
              <a:path w="864235" h="173989">
                <a:moveTo>
                  <a:pt x="642122" y="104751"/>
                </a:moveTo>
                <a:lnTo>
                  <a:pt x="619118" y="104751"/>
                </a:lnTo>
                <a:lnTo>
                  <a:pt x="619118" y="132608"/>
                </a:lnTo>
                <a:lnTo>
                  <a:pt x="633428" y="132608"/>
                </a:lnTo>
                <a:lnTo>
                  <a:pt x="642122" y="104751"/>
                </a:lnTo>
                <a:close/>
              </a:path>
              <a:path w="864235" h="173989">
                <a:moveTo>
                  <a:pt x="683226" y="104751"/>
                </a:moveTo>
                <a:lnTo>
                  <a:pt x="642122" y="104751"/>
                </a:lnTo>
                <a:lnTo>
                  <a:pt x="633428" y="132608"/>
                </a:lnTo>
                <a:lnTo>
                  <a:pt x="691905" y="132608"/>
                </a:lnTo>
                <a:lnTo>
                  <a:pt x="683226" y="104751"/>
                </a:lnTo>
                <a:close/>
              </a:path>
              <a:path w="864235" h="173989">
                <a:moveTo>
                  <a:pt x="718644" y="104751"/>
                </a:moveTo>
                <a:lnTo>
                  <a:pt x="705793" y="104751"/>
                </a:lnTo>
                <a:lnTo>
                  <a:pt x="705793" y="132608"/>
                </a:lnTo>
                <a:lnTo>
                  <a:pt x="727858" y="132608"/>
                </a:lnTo>
                <a:lnTo>
                  <a:pt x="718644" y="104751"/>
                </a:lnTo>
                <a:close/>
              </a:path>
              <a:path w="864235" h="173989">
                <a:moveTo>
                  <a:pt x="591378" y="2303"/>
                </a:moveTo>
                <a:lnTo>
                  <a:pt x="458365" y="2303"/>
                </a:lnTo>
                <a:lnTo>
                  <a:pt x="458365" y="31731"/>
                </a:lnTo>
                <a:lnTo>
                  <a:pt x="591378" y="31731"/>
                </a:lnTo>
                <a:lnTo>
                  <a:pt x="591378" y="2303"/>
                </a:lnTo>
                <a:close/>
              </a:path>
              <a:path w="864235" h="173989">
                <a:moveTo>
                  <a:pt x="794323" y="2303"/>
                </a:moveTo>
                <a:lnTo>
                  <a:pt x="760085" y="2303"/>
                </a:lnTo>
                <a:lnTo>
                  <a:pt x="760085" y="171100"/>
                </a:lnTo>
                <a:lnTo>
                  <a:pt x="863759" y="171100"/>
                </a:lnTo>
                <a:lnTo>
                  <a:pt x="863759" y="141677"/>
                </a:lnTo>
                <a:lnTo>
                  <a:pt x="794323" y="141677"/>
                </a:lnTo>
                <a:lnTo>
                  <a:pt x="794323" y="23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444500"/>
            <a:ext cx="14097000" cy="772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2755" y="742537"/>
            <a:ext cx="6897732" cy="6057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6624" y="3670444"/>
            <a:ext cx="6142766" cy="46512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4500" y="4023590"/>
            <a:ext cx="4319736" cy="277235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38200" y="2159000"/>
            <a:ext cx="14325600" cy="6426200"/>
            <a:chOff x="838200" y="2159000"/>
            <a:chExt cx="14325600" cy="6426200"/>
          </a:xfrm>
        </p:grpSpPr>
        <p:sp>
          <p:nvSpPr>
            <p:cNvPr id="6" name="object 6"/>
            <p:cNvSpPr/>
            <p:nvPr/>
          </p:nvSpPr>
          <p:spPr>
            <a:xfrm>
              <a:off x="838200" y="2158999"/>
              <a:ext cx="6667500" cy="6426200"/>
            </a:xfrm>
            <a:custGeom>
              <a:avLst/>
              <a:gdLst/>
              <a:ahLst/>
              <a:cxnLst/>
              <a:rect l="l" t="t" r="r" b="b"/>
              <a:pathLst>
                <a:path w="6667500" h="6426200">
                  <a:moveTo>
                    <a:pt x="6667500" y="0"/>
                  </a:moveTo>
                  <a:lnTo>
                    <a:pt x="6642100" y="0"/>
                  </a:lnTo>
                  <a:lnTo>
                    <a:pt x="6642100" y="25400"/>
                  </a:lnTo>
                  <a:lnTo>
                    <a:pt x="6642100" y="6400800"/>
                  </a:lnTo>
                  <a:lnTo>
                    <a:pt x="25400" y="6400800"/>
                  </a:lnTo>
                  <a:lnTo>
                    <a:pt x="25400" y="25400"/>
                  </a:lnTo>
                  <a:lnTo>
                    <a:pt x="6642100" y="25400"/>
                  </a:lnTo>
                  <a:lnTo>
                    <a:pt x="6642100" y="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6426200"/>
                  </a:lnTo>
                  <a:lnTo>
                    <a:pt x="25400" y="6426200"/>
                  </a:lnTo>
                  <a:lnTo>
                    <a:pt x="6642100" y="6426200"/>
                  </a:lnTo>
                  <a:lnTo>
                    <a:pt x="6667500" y="6426200"/>
                  </a:lnTo>
                  <a:lnTo>
                    <a:pt x="6667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5300" y="2413000"/>
              <a:ext cx="12484100" cy="9144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85300" y="2362200"/>
              <a:ext cx="4673600" cy="800100"/>
            </a:xfrm>
            <a:custGeom>
              <a:avLst/>
              <a:gdLst/>
              <a:ahLst/>
              <a:cxnLst/>
              <a:rect l="l" t="t" r="r" b="b"/>
              <a:pathLst>
                <a:path w="4673600" h="800100">
                  <a:moveTo>
                    <a:pt x="4673600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4673600" y="800100"/>
                  </a:lnTo>
                  <a:lnTo>
                    <a:pt x="4673600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8899" y="2557751"/>
              <a:ext cx="3153316" cy="3955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76400" y="2349500"/>
              <a:ext cx="4673600" cy="800100"/>
            </a:xfrm>
            <a:custGeom>
              <a:avLst/>
              <a:gdLst/>
              <a:ahLst/>
              <a:cxnLst/>
              <a:rect l="l" t="t" r="r" b="b"/>
              <a:pathLst>
                <a:path w="4673600" h="800100">
                  <a:moveTo>
                    <a:pt x="4673600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4673600" y="800100"/>
                  </a:lnTo>
                  <a:lnTo>
                    <a:pt x="4673600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9199" y="2545051"/>
              <a:ext cx="3466450" cy="3955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80400" y="2209799"/>
              <a:ext cx="6883400" cy="6375400"/>
            </a:xfrm>
            <a:custGeom>
              <a:avLst/>
              <a:gdLst/>
              <a:ahLst/>
              <a:cxnLst/>
              <a:rect l="l" t="t" r="r" b="b"/>
              <a:pathLst>
                <a:path w="6883400" h="6375400">
                  <a:moveTo>
                    <a:pt x="6883400" y="0"/>
                  </a:moveTo>
                  <a:lnTo>
                    <a:pt x="6858000" y="0"/>
                  </a:lnTo>
                  <a:lnTo>
                    <a:pt x="6858000" y="25400"/>
                  </a:lnTo>
                  <a:lnTo>
                    <a:pt x="6858000" y="6350000"/>
                  </a:lnTo>
                  <a:lnTo>
                    <a:pt x="25400" y="6350000"/>
                  </a:lnTo>
                  <a:lnTo>
                    <a:pt x="25400" y="25400"/>
                  </a:lnTo>
                  <a:lnTo>
                    <a:pt x="6858000" y="25400"/>
                  </a:lnTo>
                  <a:lnTo>
                    <a:pt x="6858000" y="0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6375400"/>
                  </a:lnTo>
                  <a:lnTo>
                    <a:pt x="25400" y="6375400"/>
                  </a:lnTo>
                  <a:lnTo>
                    <a:pt x="6858000" y="6375400"/>
                  </a:lnTo>
                  <a:lnTo>
                    <a:pt x="6883400" y="6375400"/>
                  </a:lnTo>
                  <a:lnTo>
                    <a:pt x="688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9537" y="556005"/>
            <a:ext cx="9688521" cy="75361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00300" y="2108200"/>
            <a:ext cx="6578600" cy="5454650"/>
            <a:chOff x="2400300" y="2108200"/>
            <a:chExt cx="6578600" cy="54546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0300" y="2108200"/>
              <a:ext cx="3886200" cy="54546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36997" y="3340112"/>
              <a:ext cx="3353435" cy="3162300"/>
            </a:xfrm>
            <a:custGeom>
              <a:avLst/>
              <a:gdLst/>
              <a:ahLst/>
              <a:cxnLst/>
              <a:rect l="l" t="t" r="r" b="b"/>
              <a:pathLst>
                <a:path w="3353434" h="3162300">
                  <a:moveTo>
                    <a:pt x="3353003" y="3111487"/>
                  </a:moveTo>
                  <a:lnTo>
                    <a:pt x="635203" y="3111487"/>
                  </a:lnTo>
                  <a:lnTo>
                    <a:pt x="635203" y="3162287"/>
                  </a:lnTo>
                  <a:lnTo>
                    <a:pt x="3353003" y="3162287"/>
                  </a:lnTo>
                  <a:lnTo>
                    <a:pt x="3353003" y="3111487"/>
                  </a:lnTo>
                  <a:close/>
                </a:path>
                <a:path w="3353434" h="3162300">
                  <a:moveTo>
                    <a:pt x="3353193" y="1587487"/>
                  </a:moveTo>
                  <a:lnTo>
                    <a:pt x="3352800" y="1536700"/>
                  </a:lnTo>
                  <a:lnTo>
                    <a:pt x="0" y="1562100"/>
                  </a:lnTo>
                  <a:lnTo>
                    <a:pt x="393" y="1612887"/>
                  </a:lnTo>
                  <a:lnTo>
                    <a:pt x="3353193" y="1587487"/>
                  </a:lnTo>
                  <a:close/>
                </a:path>
                <a:path w="3353434" h="3162300">
                  <a:moveTo>
                    <a:pt x="3353231" y="50787"/>
                  </a:moveTo>
                  <a:lnTo>
                    <a:pt x="3352762" y="0"/>
                  </a:lnTo>
                  <a:lnTo>
                    <a:pt x="647661" y="25400"/>
                  </a:lnTo>
                  <a:lnTo>
                    <a:pt x="648131" y="76187"/>
                  </a:lnTo>
                  <a:lnTo>
                    <a:pt x="3353231" y="50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000" y="4864100"/>
              <a:ext cx="88900" cy="88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000" y="6426200"/>
              <a:ext cx="76200" cy="76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0000" y="3327400"/>
              <a:ext cx="76200" cy="762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18600" y="2806700"/>
            <a:ext cx="2197100" cy="4953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18600" y="3530600"/>
            <a:ext cx="4445000" cy="711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31300" y="5245100"/>
            <a:ext cx="4711700" cy="228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18600" y="6045200"/>
            <a:ext cx="2311400" cy="4953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18600" y="4508500"/>
            <a:ext cx="2514600" cy="5080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31300" y="6781800"/>
            <a:ext cx="27559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4610" y="425195"/>
            <a:ext cx="11787921" cy="7955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65567" y="1802956"/>
            <a:ext cx="2172335" cy="843915"/>
            <a:chOff x="1165567" y="1802956"/>
            <a:chExt cx="2172335" cy="8439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5567" y="1802956"/>
              <a:ext cx="2171837" cy="8436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6355" y="1853767"/>
              <a:ext cx="1943735" cy="615315"/>
            </a:xfrm>
            <a:custGeom>
              <a:avLst/>
              <a:gdLst/>
              <a:ahLst/>
              <a:cxnLst/>
              <a:rect l="l" t="t" r="r" b="b"/>
              <a:pathLst>
                <a:path w="1943735" h="615314">
                  <a:moveTo>
                    <a:pt x="1943239" y="0"/>
                  </a:moveTo>
                  <a:lnTo>
                    <a:pt x="1924189" y="0"/>
                  </a:lnTo>
                  <a:lnTo>
                    <a:pt x="1924189" y="368"/>
                  </a:lnTo>
                  <a:lnTo>
                    <a:pt x="1905139" y="368"/>
                  </a:lnTo>
                  <a:lnTo>
                    <a:pt x="1905139" y="595998"/>
                  </a:lnTo>
                  <a:lnTo>
                    <a:pt x="38100" y="595998"/>
                  </a:lnTo>
                  <a:lnTo>
                    <a:pt x="1905139" y="595985"/>
                  </a:lnTo>
                  <a:lnTo>
                    <a:pt x="1905139" y="576935"/>
                  </a:lnTo>
                  <a:lnTo>
                    <a:pt x="38100" y="576935"/>
                  </a:lnTo>
                  <a:lnTo>
                    <a:pt x="38100" y="38468"/>
                  </a:lnTo>
                  <a:lnTo>
                    <a:pt x="38100" y="38100"/>
                  </a:lnTo>
                  <a:lnTo>
                    <a:pt x="1905139" y="38100"/>
                  </a:lnTo>
                  <a:lnTo>
                    <a:pt x="1905139" y="368"/>
                  </a:lnTo>
                  <a:lnTo>
                    <a:pt x="19050" y="368"/>
                  </a:lnTo>
                  <a:lnTo>
                    <a:pt x="0" y="368"/>
                  </a:lnTo>
                  <a:lnTo>
                    <a:pt x="0" y="38468"/>
                  </a:lnTo>
                  <a:lnTo>
                    <a:pt x="0" y="576948"/>
                  </a:lnTo>
                  <a:lnTo>
                    <a:pt x="0" y="615048"/>
                  </a:lnTo>
                  <a:lnTo>
                    <a:pt x="19050" y="615048"/>
                  </a:lnTo>
                  <a:lnTo>
                    <a:pt x="1924189" y="615048"/>
                  </a:lnTo>
                  <a:lnTo>
                    <a:pt x="1943239" y="615035"/>
                  </a:lnTo>
                  <a:lnTo>
                    <a:pt x="1943239" y="576948"/>
                  </a:lnTo>
                  <a:lnTo>
                    <a:pt x="1943239" y="38468"/>
                  </a:lnTo>
                  <a:lnTo>
                    <a:pt x="1924189" y="38468"/>
                  </a:lnTo>
                  <a:lnTo>
                    <a:pt x="1924189" y="38100"/>
                  </a:lnTo>
                  <a:lnTo>
                    <a:pt x="1943239" y="38100"/>
                  </a:lnTo>
                  <a:lnTo>
                    <a:pt x="194323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49288" y="2054842"/>
              <a:ext cx="674370" cy="213360"/>
            </a:xfrm>
            <a:custGeom>
              <a:avLst/>
              <a:gdLst/>
              <a:ahLst/>
              <a:cxnLst/>
              <a:rect l="l" t="t" r="r" b="b"/>
              <a:pathLst>
                <a:path w="674369" h="213360">
                  <a:moveTo>
                    <a:pt x="34486" y="0"/>
                  </a:moveTo>
                  <a:lnTo>
                    <a:pt x="0" y="0"/>
                  </a:lnTo>
                  <a:lnTo>
                    <a:pt x="0" y="137778"/>
                  </a:lnTo>
                  <a:lnTo>
                    <a:pt x="11271" y="176749"/>
                  </a:lnTo>
                  <a:lnTo>
                    <a:pt x="42972" y="203343"/>
                  </a:lnTo>
                  <a:lnTo>
                    <a:pt x="90737" y="212958"/>
                  </a:lnTo>
                  <a:lnTo>
                    <a:pt x="104028" y="212357"/>
                  </a:lnTo>
                  <a:lnTo>
                    <a:pt x="148263" y="198037"/>
                  </a:lnTo>
                  <a:lnTo>
                    <a:pt x="164599" y="184113"/>
                  </a:lnTo>
                  <a:lnTo>
                    <a:pt x="90737" y="184113"/>
                  </a:lnTo>
                  <a:lnTo>
                    <a:pt x="82381" y="183723"/>
                  </a:lnTo>
                  <a:lnTo>
                    <a:pt x="45110" y="165715"/>
                  </a:lnTo>
                  <a:lnTo>
                    <a:pt x="34486" y="135220"/>
                  </a:lnTo>
                  <a:lnTo>
                    <a:pt x="34486" y="0"/>
                  </a:lnTo>
                  <a:close/>
                </a:path>
                <a:path w="674369" h="213360">
                  <a:moveTo>
                    <a:pt x="181598" y="0"/>
                  </a:moveTo>
                  <a:lnTo>
                    <a:pt x="146998" y="0"/>
                  </a:lnTo>
                  <a:lnTo>
                    <a:pt x="146998" y="135220"/>
                  </a:lnTo>
                  <a:lnTo>
                    <a:pt x="146572" y="142131"/>
                  </a:lnTo>
                  <a:lnTo>
                    <a:pt x="120762" y="177874"/>
                  </a:lnTo>
                  <a:lnTo>
                    <a:pt x="90737" y="184113"/>
                  </a:lnTo>
                  <a:lnTo>
                    <a:pt x="164599" y="184113"/>
                  </a:lnTo>
                  <a:lnTo>
                    <a:pt x="180892" y="148460"/>
                  </a:lnTo>
                  <a:lnTo>
                    <a:pt x="181598" y="137778"/>
                  </a:lnTo>
                  <a:lnTo>
                    <a:pt x="181598" y="0"/>
                  </a:lnTo>
                  <a:close/>
                </a:path>
                <a:path w="674369" h="213360">
                  <a:moveTo>
                    <a:pt x="253722" y="164679"/>
                  </a:moveTo>
                  <a:lnTo>
                    <a:pt x="221471" y="169180"/>
                  </a:lnTo>
                  <a:lnTo>
                    <a:pt x="224412" y="179018"/>
                  </a:lnTo>
                  <a:lnTo>
                    <a:pt x="229113" y="187668"/>
                  </a:lnTo>
                  <a:lnTo>
                    <a:pt x="264637" y="209838"/>
                  </a:lnTo>
                  <a:lnTo>
                    <a:pt x="290783" y="212651"/>
                  </a:lnTo>
                  <a:lnTo>
                    <a:pt x="300848" y="212261"/>
                  </a:lnTo>
                  <a:lnTo>
                    <a:pt x="341368" y="198996"/>
                  </a:lnTo>
                  <a:lnTo>
                    <a:pt x="352781" y="188000"/>
                  </a:lnTo>
                  <a:lnTo>
                    <a:pt x="280516" y="188000"/>
                  </a:lnTo>
                  <a:lnTo>
                    <a:pt x="272362" y="186056"/>
                  </a:lnTo>
                  <a:lnTo>
                    <a:pt x="266111" y="182169"/>
                  </a:lnTo>
                  <a:lnTo>
                    <a:pt x="259868" y="178215"/>
                  </a:lnTo>
                  <a:lnTo>
                    <a:pt x="255738" y="172384"/>
                  </a:lnTo>
                  <a:lnTo>
                    <a:pt x="253722" y="164679"/>
                  </a:lnTo>
                  <a:close/>
                </a:path>
                <a:path w="674369" h="213360">
                  <a:moveTo>
                    <a:pt x="292678" y="50323"/>
                  </a:moveTo>
                  <a:lnTo>
                    <a:pt x="251337" y="59459"/>
                  </a:lnTo>
                  <a:lnTo>
                    <a:pt x="227021" y="90126"/>
                  </a:lnTo>
                  <a:lnTo>
                    <a:pt x="226491" y="96864"/>
                  </a:lnTo>
                  <a:lnTo>
                    <a:pt x="227203" y="104887"/>
                  </a:lnTo>
                  <a:lnTo>
                    <a:pt x="252497" y="134044"/>
                  </a:lnTo>
                  <a:lnTo>
                    <a:pt x="310576" y="148075"/>
                  </a:lnTo>
                  <a:lnTo>
                    <a:pt x="316635" y="150597"/>
                  </a:lnTo>
                  <a:lnTo>
                    <a:pt x="320581" y="153939"/>
                  </a:lnTo>
                  <a:lnTo>
                    <a:pt x="324597" y="157280"/>
                  </a:lnTo>
                  <a:lnTo>
                    <a:pt x="326605" y="161406"/>
                  </a:lnTo>
                  <a:lnTo>
                    <a:pt x="298349" y="187610"/>
                  </a:lnTo>
                  <a:lnTo>
                    <a:pt x="290556" y="188000"/>
                  </a:lnTo>
                  <a:lnTo>
                    <a:pt x="352781" y="188000"/>
                  </a:lnTo>
                  <a:lnTo>
                    <a:pt x="355849" y="183512"/>
                  </a:lnTo>
                  <a:lnTo>
                    <a:pt x="358640" y="177414"/>
                  </a:lnTo>
                  <a:lnTo>
                    <a:pt x="360315" y="170931"/>
                  </a:lnTo>
                  <a:lnTo>
                    <a:pt x="360873" y="164066"/>
                  </a:lnTo>
                  <a:lnTo>
                    <a:pt x="360148" y="156119"/>
                  </a:lnTo>
                  <a:lnTo>
                    <a:pt x="325076" y="124359"/>
                  </a:lnTo>
                  <a:lnTo>
                    <a:pt x="277312" y="113741"/>
                  </a:lnTo>
                  <a:lnTo>
                    <a:pt x="270467" y="111116"/>
                  </a:lnTo>
                  <a:lnTo>
                    <a:pt x="261981" y="104705"/>
                  </a:lnTo>
                  <a:lnTo>
                    <a:pt x="259868" y="100478"/>
                  </a:lnTo>
                  <a:lnTo>
                    <a:pt x="259868" y="89158"/>
                  </a:lnTo>
                  <a:lnTo>
                    <a:pt x="263029" y="84214"/>
                  </a:lnTo>
                  <a:lnTo>
                    <a:pt x="269350" y="80396"/>
                  </a:lnTo>
                  <a:lnTo>
                    <a:pt x="275679" y="76509"/>
                  </a:lnTo>
                  <a:lnTo>
                    <a:pt x="283563" y="74566"/>
                  </a:lnTo>
                  <a:lnTo>
                    <a:pt x="349912" y="74566"/>
                  </a:lnTo>
                  <a:lnTo>
                    <a:pt x="349686" y="74182"/>
                  </a:lnTo>
                  <a:lnTo>
                    <a:pt x="317512" y="53085"/>
                  </a:lnTo>
                  <a:lnTo>
                    <a:pt x="305834" y="51014"/>
                  </a:lnTo>
                  <a:lnTo>
                    <a:pt x="292678" y="50323"/>
                  </a:lnTo>
                  <a:close/>
                </a:path>
                <a:path w="674369" h="213360">
                  <a:moveTo>
                    <a:pt x="349912" y="74566"/>
                  </a:moveTo>
                  <a:lnTo>
                    <a:pt x="299933" y="74566"/>
                  </a:lnTo>
                  <a:lnTo>
                    <a:pt x="305704" y="75588"/>
                  </a:lnTo>
                  <a:lnTo>
                    <a:pt x="314924" y="79680"/>
                  </a:lnTo>
                  <a:lnTo>
                    <a:pt x="318573" y="82305"/>
                  </a:lnTo>
                  <a:lnTo>
                    <a:pt x="321253" y="85510"/>
                  </a:lnTo>
                  <a:lnTo>
                    <a:pt x="324004" y="88715"/>
                  </a:lnTo>
                  <a:lnTo>
                    <a:pt x="326012" y="92090"/>
                  </a:lnTo>
                  <a:lnTo>
                    <a:pt x="327278" y="95636"/>
                  </a:lnTo>
                  <a:lnTo>
                    <a:pt x="357529" y="90727"/>
                  </a:lnTo>
                  <a:lnTo>
                    <a:pt x="354285" y="81988"/>
                  </a:lnTo>
                  <a:lnTo>
                    <a:pt x="349912" y="74566"/>
                  </a:lnTo>
                  <a:close/>
                </a:path>
                <a:path w="674369" h="213360">
                  <a:moveTo>
                    <a:pt x="469116" y="50323"/>
                  </a:moveTo>
                  <a:lnTo>
                    <a:pt x="427366" y="60654"/>
                  </a:lnTo>
                  <a:lnTo>
                    <a:pt x="399690" y="89397"/>
                  </a:lnTo>
                  <a:lnTo>
                    <a:pt x="389868" y="131948"/>
                  </a:lnTo>
                  <a:lnTo>
                    <a:pt x="390482" y="143781"/>
                  </a:lnTo>
                  <a:lnTo>
                    <a:pt x="405170" y="183148"/>
                  </a:lnTo>
                  <a:lnTo>
                    <a:pt x="437404" y="207070"/>
                  </a:lnTo>
                  <a:lnTo>
                    <a:pt x="471456" y="212651"/>
                  </a:lnTo>
                  <a:lnTo>
                    <a:pt x="480574" y="212325"/>
                  </a:lnTo>
                  <a:lnTo>
                    <a:pt x="518305" y="201067"/>
                  </a:lnTo>
                  <a:lnTo>
                    <a:pt x="533953" y="187386"/>
                  </a:lnTo>
                  <a:lnTo>
                    <a:pt x="471788" y="187386"/>
                  </a:lnTo>
                  <a:lnTo>
                    <a:pt x="464709" y="187028"/>
                  </a:lnTo>
                  <a:lnTo>
                    <a:pt x="429156" y="164781"/>
                  </a:lnTo>
                  <a:lnTo>
                    <a:pt x="423230" y="140131"/>
                  </a:lnTo>
                  <a:lnTo>
                    <a:pt x="408726" y="140131"/>
                  </a:lnTo>
                  <a:lnTo>
                    <a:pt x="408726" y="117218"/>
                  </a:lnTo>
                  <a:lnTo>
                    <a:pt x="423123" y="117218"/>
                  </a:lnTo>
                  <a:lnTo>
                    <a:pt x="423123" y="112241"/>
                  </a:lnTo>
                  <a:lnTo>
                    <a:pt x="451777" y="77702"/>
                  </a:lnTo>
                  <a:lnTo>
                    <a:pt x="459958" y="75588"/>
                  </a:lnTo>
                  <a:lnTo>
                    <a:pt x="528395" y="75588"/>
                  </a:lnTo>
                  <a:lnTo>
                    <a:pt x="526812" y="73587"/>
                  </a:lnTo>
                  <a:lnTo>
                    <a:pt x="490372" y="52798"/>
                  </a:lnTo>
                  <a:lnTo>
                    <a:pt x="476311" y="50598"/>
                  </a:lnTo>
                  <a:lnTo>
                    <a:pt x="469116" y="50323"/>
                  </a:lnTo>
                  <a:close/>
                </a:path>
                <a:path w="674369" h="213360">
                  <a:moveTo>
                    <a:pt x="511303" y="164986"/>
                  </a:moveTo>
                  <a:lnTo>
                    <a:pt x="478117" y="187386"/>
                  </a:lnTo>
                  <a:lnTo>
                    <a:pt x="533953" y="187386"/>
                  </a:lnTo>
                  <a:lnTo>
                    <a:pt x="537586" y="182195"/>
                  </a:lnTo>
                  <a:lnTo>
                    <a:pt x="540615" y="176397"/>
                  </a:lnTo>
                  <a:lnTo>
                    <a:pt x="542890" y="170202"/>
                  </a:lnTo>
                  <a:lnTo>
                    <a:pt x="511303" y="164986"/>
                  </a:lnTo>
                  <a:close/>
                </a:path>
                <a:path w="674369" h="213360">
                  <a:moveTo>
                    <a:pt x="423123" y="117218"/>
                  </a:moveTo>
                  <a:lnTo>
                    <a:pt x="408726" y="117218"/>
                  </a:lnTo>
                  <a:lnTo>
                    <a:pt x="408726" y="140131"/>
                  </a:lnTo>
                  <a:lnTo>
                    <a:pt x="423230" y="140131"/>
                  </a:lnTo>
                  <a:lnTo>
                    <a:pt x="423123" y="117218"/>
                  </a:lnTo>
                  <a:close/>
                </a:path>
                <a:path w="674369" h="213360">
                  <a:moveTo>
                    <a:pt x="528395" y="75588"/>
                  </a:moveTo>
                  <a:lnTo>
                    <a:pt x="477969" y="75588"/>
                  </a:lnTo>
                  <a:lnTo>
                    <a:pt x="485486" y="77396"/>
                  </a:lnTo>
                  <a:lnTo>
                    <a:pt x="498355" y="84624"/>
                  </a:lnTo>
                  <a:lnTo>
                    <a:pt x="503375" y="89567"/>
                  </a:lnTo>
                  <a:lnTo>
                    <a:pt x="506946" y="95841"/>
                  </a:lnTo>
                  <a:lnTo>
                    <a:pt x="510517" y="102046"/>
                  </a:lnTo>
                  <a:lnTo>
                    <a:pt x="512307" y="109172"/>
                  </a:lnTo>
                  <a:lnTo>
                    <a:pt x="512307" y="117218"/>
                  </a:lnTo>
                  <a:lnTo>
                    <a:pt x="423123" y="117218"/>
                  </a:lnTo>
                  <a:lnTo>
                    <a:pt x="423230" y="140131"/>
                  </a:lnTo>
                  <a:lnTo>
                    <a:pt x="545012" y="140131"/>
                  </a:lnTo>
                  <a:lnTo>
                    <a:pt x="545012" y="129288"/>
                  </a:lnTo>
                  <a:lnTo>
                    <a:pt x="535351" y="85810"/>
                  </a:lnTo>
                  <a:lnTo>
                    <a:pt x="531368" y="79347"/>
                  </a:lnTo>
                  <a:lnTo>
                    <a:pt x="528395" y="75588"/>
                  </a:lnTo>
                  <a:close/>
                </a:path>
                <a:path w="674369" h="213360">
                  <a:moveTo>
                    <a:pt x="614290" y="52369"/>
                  </a:moveTo>
                  <a:lnTo>
                    <a:pt x="582039" y="52369"/>
                  </a:lnTo>
                  <a:lnTo>
                    <a:pt x="582039" y="209480"/>
                  </a:lnTo>
                  <a:lnTo>
                    <a:pt x="615407" y="209480"/>
                  </a:lnTo>
                  <a:lnTo>
                    <a:pt x="615407" y="106717"/>
                  </a:lnTo>
                  <a:lnTo>
                    <a:pt x="617197" y="100648"/>
                  </a:lnTo>
                  <a:lnTo>
                    <a:pt x="620768" y="95329"/>
                  </a:lnTo>
                  <a:lnTo>
                    <a:pt x="624339" y="89943"/>
                  </a:lnTo>
                  <a:lnTo>
                    <a:pt x="629176" y="85749"/>
                  </a:lnTo>
                  <a:lnTo>
                    <a:pt x="641451" y="79680"/>
                  </a:lnTo>
                  <a:lnTo>
                    <a:pt x="648488" y="78145"/>
                  </a:lnTo>
                  <a:lnTo>
                    <a:pt x="673781" y="78145"/>
                  </a:lnTo>
                  <a:lnTo>
                    <a:pt x="673781" y="77327"/>
                  </a:lnTo>
                  <a:lnTo>
                    <a:pt x="614290" y="77327"/>
                  </a:lnTo>
                  <a:lnTo>
                    <a:pt x="614290" y="52369"/>
                  </a:lnTo>
                  <a:close/>
                </a:path>
                <a:path w="674369" h="213360">
                  <a:moveTo>
                    <a:pt x="673781" y="78145"/>
                  </a:moveTo>
                  <a:lnTo>
                    <a:pt x="659794" y="78145"/>
                  </a:lnTo>
                  <a:lnTo>
                    <a:pt x="663216" y="78384"/>
                  </a:lnTo>
                  <a:lnTo>
                    <a:pt x="666639" y="78861"/>
                  </a:lnTo>
                  <a:lnTo>
                    <a:pt x="670061" y="79270"/>
                  </a:lnTo>
                  <a:lnTo>
                    <a:pt x="672445" y="79645"/>
                  </a:lnTo>
                  <a:lnTo>
                    <a:pt x="673781" y="79986"/>
                  </a:lnTo>
                  <a:lnTo>
                    <a:pt x="673781" y="78145"/>
                  </a:lnTo>
                  <a:close/>
                </a:path>
                <a:path w="674369" h="213360">
                  <a:moveTo>
                    <a:pt x="661689" y="50017"/>
                  </a:moveTo>
                  <a:lnTo>
                    <a:pt x="659611" y="50017"/>
                  </a:lnTo>
                  <a:lnTo>
                    <a:pt x="652270" y="50477"/>
                  </a:lnTo>
                  <a:lnTo>
                    <a:pt x="618870" y="71324"/>
                  </a:lnTo>
                  <a:lnTo>
                    <a:pt x="616080" y="77327"/>
                  </a:lnTo>
                  <a:lnTo>
                    <a:pt x="673781" y="77327"/>
                  </a:lnTo>
                  <a:lnTo>
                    <a:pt x="673781" y="50733"/>
                  </a:lnTo>
                  <a:lnTo>
                    <a:pt x="672148" y="50528"/>
                  </a:lnTo>
                  <a:lnTo>
                    <a:pt x="669878" y="50358"/>
                  </a:lnTo>
                  <a:lnTo>
                    <a:pt x="664151" y="50085"/>
                  </a:lnTo>
                  <a:lnTo>
                    <a:pt x="661689" y="500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752320" y="1826958"/>
            <a:ext cx="2172335" cy="843915"/>
            <a:chOff x="4752320" y="1826958"/>
            <a:chExt cx="2172335" cy="8439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2320" y="1826958"/>
              <a:ext cx="2171839" cy="8436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03114" y="1877758"/>
              <a:ext cx="1943735" cy="615315"/>
            </a:xfrm>
            <a:custGeom>
              <a:avLst/>
              <a:gdLst/>
              <a:ahLst/>
              <a:cxnLst/>
              <a:rect l="l" t="t" r="r" b="b"/>
              <a:pathLst>
                <a:path w="1943734" h="615314">
                  <a:moveTo>
                    <a:pt x="1943239" y="0"/>
                  </a:moveTo>
                  <a:lnTo>
                    <a:pt x="1924189" y="0"/>
                  </a:lnTo>
                  <a:lnTo>
                    <a:pt x="1924189" y="368"/>
                  </a:lnTo>
                  <a:lnTo>
                    <a:pt x="1905139" y="368"/>
                  </a:lnTo>
                  <a:lnTo>
                    <a:pt x="1905139" y="38100"/>
                  </a:lnTo>
                  <a:lnTo>
                    <a:pt x="1905139" y="38468"/>
                  </a:lnTo>
                  <a:lnTo>
                    <a:pt x="1905139" y="576948"/>
                  </a:lnTo>
                  <a:lnTo>
                    <a:pt x="38100" y="576948"/>
                  </a:lnTo>
                  <a:lnTo>
                    <a:pt x="38100" y="38468"/>
                  </a:lnTo>
                  <a:lnTo>
                    <a:pt x="38100" y="38100"/>
                  </a:lnTo>
                  <a:lnTo>
                    <a:pt x="1905139" y="38100"/>
                  </a:lnTo>
                  <a:lnTo>
                    <a:pt x="1905139" y="368"/>
                  </a:lnTo>
                  <a:lnTo>
                    <a:pt x="19050" y="368"/>
                  </a:lnTo>
                  <a:lnTo>
                    <a:pt x="0" y="368"/>
                  </a:lnTo>
                  <a:lnTo>
                    <a:pt x="0" y="38468"/>
                  </a:lnTo>
                  <a:lnTo>
                    <a:pt x="0" y="576948"/>
                  </a:lnTo>
                  <a:lnTo>
                    <a:pt x="0" y="615048"/>
                  </a:lnTo>
                  <a:lnTo>
                    <a:pt x="19050" y="615048"/>
                  </a:lnTo>
                  <a:lnTo>
                    <a:pt x="1924189" y="615048"/>
                  </a:lnTo>
                  <a:lnTo>
                    <a:pt x="1943239" y="615048"/>
                  </a:lnTo>
                  <a:lnTo>
                    <a:pt x="1943239" y="576948"/>
                  </a:lnTo>
                  <a:lnTo>
                    <a:pt x="1943239" y="38468"/>
                  </a:lnTo>
                  <a:lnTo>
                    <a:pt x="1924189" y="38468"/>
                  </a:lnTo>
                  <a:lnTo>
                    <a:pt x="1924189" y="38100"/>
                  </a:lnTo>
                  <a:lnTo>
                    <a:pt x="1943239" y="38100"/>
                  </a:lnTo>
                  <a:lnTo>
                    <a:pt x="194323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11412" y="2070459"/>
              <a:ext cx="1140460" cy="280670"/>
            </a:xfrm>
            <a:custGeom>
              <a:avLst/>
              <a:gdLst/>
              <a:ahLst/>
              <a:cxnLst/>
              <a:rect l="l" t="t" r="r" b="b"/>
              <a:pathLst>
                <a:path w="1140460" h="280669">
                  <a:moveTo>
                    <a:pt x="34599" y="159974"/>
                  </a:moveTo>
                  <a:lnTo>
                    <a:pt x="0" y="159974"/>
                  </a:lnTo>
                  <a:lnTo>
                    <a:pt x="1154" y="169116"/>
                  </a:lnTo>
                  <a:lnTo>
                    <a:pt x="24361" y="204852"/>
                  </a:lnTo>
                  <a:lnTo>
                    <a:pt x="61559" y="219479"/>
                  </a:lnTo>
                  <a:lnTo>
                    <a:pt x="85499" y="221346"/>
                  </a:lnTo>
                  <a:lnTo>
                    <a:pt x="98395" y="220847"/>
                  </a:lnTo>
                  <a:lnTo>
                    <a:pt x="140073" y="209013"/>
                  </a:lnTo>
                  <a:lnTo>
                    <a:pt x="158328" y="193626"/>
                  </a:lnTo>
                  <a:lnTo>
                    <a:pt x="76419" y="193626"/>
                  </a:lnTo>
                  <a:lnTo>
                    <a:pt x="68273" y="192432"/>
                  </a:lnTo>
                  <a:lnTo>
                    <a:pt x="35271" y="167543"/>
                  </a:lnTo>
                  <a:lnTo>
                    <a:pt x="34599" y="159974"/>
                  </a:lnTo>
                  <a:close/>
                </a:path>
                <a:path w="1140460" h="280669">
                  <a:moveTo>
                    <a:pt x="87175" y="5523"/>
                  </a:moveTo>
                  <a:lnTo>
                    <a:pt x="45879" y="13092"/>
                  </a:lnTo>
                  <a:lnTo>
                    <a:pt x="12170" y="41099"/>
                  </a:lnTo>
                  <a:lnTo>
                    <a:pt x="6137" y="65667"/>
                  </a:lnTo>
                  <a:lnTo>
                    <a:pt x="7135" y="76074"/>
                  </a:lnTo>
                  <a:lnTo>
                    <a:pt x="30852" y="107098"/>
                  </a:lnTo>
                  <a:lnTo>
                    <a:pt x="100830" y="129732"/>
                  </a:lnTo>
                  <a:lnTo>
                    <a:pt x="108155" y="132016"/>
                  </a:lnTo>
                  <a:lnTo>
                    <a:pt x="121181" y="137198"/>
                  </a:lnTo>
                  <a:lnTo>
                    <a:pt x="126350" y="140471"/>
                  </a:lnTo>
                  <a:lnTo>
                    <a:pt x="130147" y="144426"/>
                  </a:lnTo>
                  <a:lnTo>
                    <a:pt x="134015" y="148381"/>
                  </a:lnTo>
                  <a:lnTo>
                    <a:pt x="135945" y="153462"/>
                  </a:lnTo>
                  <a:lnTo>
                    <a:pt x="135945" y="166486"/>
                  </a:lnTo>
                  <a:lnTo>
                    <a:pt x="105387" y="191267"/>
                  </a:lnTo>
                  <a:lnTo>
                    <a:pt x="85272" y="193626"/>
                  </a:lnTo>
                  <a:lnTo>
                    <a:pt x="158328" y="193626"/>
                  </a:lnTo>
                  <a:lnTo>
                    <a:pt x="170099" y="159974"/>
                  </a:lnTo>
                  <a:lnTo>
                    <a:pt x="170099" y="150564"/>
                  </a:lnTo>
                  <a:lnTo>
                    <a:pt x="168056" y="142483"/>
                  </a:lnTo>
                  <a:lnTo>
                    <a:pt x="163961" y="135732"/>
                  </a:lnTo>
                  <a:lnTo>
                    <a:pt x="159945" y="128981"/>
                  </a:lnTo>
                  <a:lnTo>
                    <a:pt x="119129" y="104910"/>
                  </a:lnTo>
                  <a:lnTo>
                    <a:pt x="104357" y="101058"/>
                  </a:lnTo>
                  <a:lnTo>
                    <a:pt x="77571" y="94715"/>
                  </a:lnTo>
                  <a:lnTo>
                    <a:pt x="41784" y="73099"/>
                  </a:lnTo>
                  <a:lnTo>
                    <a:pt x="40518" y="68803"/>
                  </a:lnTo>
                  <a:lnTo>
                    <a:pt x="40518" y="57893"/>
                  </a:lnTo>
                  <a:lnTo>
                    <a:pt x="77012" y="32833"/>
                  </a:lnTo>
                  <a:lnTo>
                    <a:pt x="155612" y="32833"/>
                  </a:lnTo>
                  <a:lnTo>
                    <a:pt x="150652" y="27355"/>
                  </a:lnTo>
                  <a:lnTo>
                    <a:pt x="109018" y="7389"/>
                  </a:lnTo>
                  <a:lnTo>
                    <a:pt x="98438" y="5989"/>
                  </a:lnTo>
                  <a:lnTo>
                    <a:pt x="87175" y="5523"/>
                  </a:lnTo>
                  <a:close/>
                </a:path>
                <a:path w="1140460" h="280669">
                  <a:moveTo>
                    <a:pt x="155612" y="32833"/>
                  </a:moveTo>
                  <a:lnTo>
                    <a:pt x="86389" y="32833"/>
                  </a:lnTo>
                  <a:lnTo>
                    <a:pt x="95794" y="33338"/>
                  </a:lnTo>
                  <a:lnTo>
                    <a:pt x="104361" y="34853"/>
                  </a:lnTo>
                  <a:lnTo>
                    <a:pt x="133718" y="63416"/>
                  </a:lnTo>
                  <a:lnTo>
                    <a:pt x="166974" y="63416"/>
                  </a:lnTo>
                  <a:lnTo>
                    <a:pt x="166137" y="55221"/>
                  </a:lnTo>
                  <a:lnTo>
                    <a:pt x="164073" y="47511"/>
                  </a:lnTo>
                  <a:lnTo>
                    <a:pt x="160780" y="40287"/>
                  </a:lnTo>
                  <a:lnTo>
                    <a:pt x="156261" y="33549"/>
                  </a:lnTo>
                  <a:lnTo>
                    <a:pt x="155612" y="32833"/>
                  </a:lnTo>
                  <a:close/>
                </a:path>
                <a:path w="1140460" h="280669">
                  <a:moveTo>
                    <a:pt x="242005" y="60757"/>
                  </a:moveTo>
                  <a:lnTo>
                    <a:pt x="208636" y="60757"/>
                  </a:lnTo>
                  <a:lnTo>
                    <a:pt x="208636" y="217868"/>
                  </a:lnTo>
                  <a:lnTo>
                    <a:pt x="242005" y="217868"/>
                  </a:lnTo>
                  <a:lnTo>
                    <a:pt x="242005" y="60757"/>
                  </a:lnTo>
                  <a:close/>
                </a:path>
                <a:path w="1140460" h="280669">
                  <a:moveTo>
                    <a:pt x="231292" y="0"/>
                  </a:moveTo>
                  <a:lnTo>
                    <a:pt x="219689" y="0"/>
                  </a:lnTo>
                  <a:lnTo>
                    <a:pt x="214704" y="1806"/>
                  </a:lnTo>
                  <a:lnTo>
                    <a:pt x="206445" y="8966"/>
                  </a:lnTo>
                  <a:lnTo>
                    <a:pt x="204393" y="13262"/>
                  </a:lnTo>
                  <a:lnTo>
                    <a:pt x="204393" y="23286"/>
                  </a:lnTo>
                  <a:lnTo>
                    <a:pt x="206445" y="27582"/>
                  </a:lnTo>
                  <a:lnTo>
                    <a:pt x="210531" y="31196"/>
                  </a:lnTo>
                  <a:lnTo>
                    <a:pt x="214704" y="34742"/>
                  </a:lnTo>
                  <a:lnTo>
                    <a:pt x="219689" y="36515"/>
                  </a:lnTo>
                  <a:lnTo>
                    <a:pt x="231292" y="36515"/>
                  </a:lnTo>
                  <a:lnTo>
                    <a:pt x="236242" y="34742"/>
                  </a:lnTo>
                  <a:lnTo>
                    <a:pt x="244502" y="27582"/>
                  </a:lnTo>
                  <a:lnTo>
                    <a:pt x="246588" y="23286"/>
                  </a:lnTo>
                  <a:lnTo>
                    <a:pt x="246588" y="13262"/>
                  </a:lnTo>
                  <a:lnTo>
                    <a:pt x="244502" y="8966"/>
                  </a:lnTo>
                  <a:lnTo>
                    <a:pt x="240337" y="5420"/>
                  </a:lnTo>
                  <a:lnTo>
                    <a:pt x="236242" y="1806"/>
                  </a:lnTo>
                  <a:lnTo>
                    <a:pt x="231292" y="0"/>
                  </a:lnTo>
                  <a:close/>
                </a:path>
                <a:path w="1140460" h="280669">
                  <a:moveTo>
                    <a:pt x="314583" y="233619"/>
                  </a:moveTo>
                  <a:lnTo>
                    <a:pt x="285902" y="244462"/>
                  </a:lnTo>
                  <a:lnTo>
                    <a:pt x="288949" y="250872"/>
                  </a:lnTo>
                  <a:lnTo>
                    <a:pt x="293568" y="256770"/>
                  </a:lnTo>
                  <a:lnTo>
                    <a:pt x="331350" y="277295"/>
                  </a:lnTo>
                  <a:lnTo>
                    <a:pt x="358786" y="280057"/>
                  </a:lnTo>
                  <a:lnTo>
                    <a:pt x="369443" y="279667"/>
                  </a:lnTo>
                  <a:lnTo>
                    <a:pt x="406382" y="270276"/>
                  </a:lnTo>
                  <a:lnTo>
                    <a:pt x="425111" y="255407"/>
                  </a:lnTo>
                  <a:lnTo>
                    <a:pt x="349890" y="255407"/>
                  </a:lnTo>
                  <a:lnTo>
                    <a:pt x="342338" y="254213"/>
                  </a:lnTo>
                  <a:lnTo>
                    <a:pt x="330656" y="249439"/>
                  </a:lnTo>
                  <a:lnTo>
                    <a:pt x="326046" y="246542"/>
                  </a:lnTo>
                  <a:lnTo>
                    <a:pt x="319264" y="239782"/>
                  </a:lnTo>
                  <a:lnTo>
                    <a:pt x="316591" y="236619"/>
                  </a:lnTo>
                  <a:lnTo>
                    <a:pt x="314583" y="233619"/>
                  </a:lnTo>
                  <a:close/>
                </a:path>
                <a:path w="1140460" h="280669">
                  <a:moveTo>
                    <a:pt x="436131" y="189227"/>
                  </a:moveTo>
                  <a:lnTo>
                    <a:pt x="402876" y="189227"/>
                  </a:lnTo>
                  <a:lnTo>
                    <a:pt x="402765" y="221346"/>
                  </a:lnTo>
                  <a:lnTo>
                    <a:pt x="402102" y="228697"/>
                  </a:lnTo>
                  <a:lnTo>
                    <a:pt x="368194" y="254876"/>
                  </a:lnTo>
                  <a:lnTo>
                    <a:pt x="359118" y="255407"/>
                  </a:lnTo>
                  <a:lnTo>
                    <a:pt x="425111" y="255407"/>
                  </a:lnTo>
                  <a:lnTo>
                    <a:pt x="436131" y="221346"/>
                  </a:lnTo>
                  <a:lnTo>
                    <a:pt x="436131" y="189227"/>
                  </a:lnTo>
                  <a:close/>
                </a:path>
                <a:path w="1140460" h="280669">
                  <a:moveTo>
                    <a:pt x="351304" y="58711"/>
                  </a:moveTo>
                  <a:lnTo>
                    <a:pt x="314365" y="68326"/>
                  </a:lnTo>
                  <a:lnTo>
                    <a:pt x="284636" y="105136"/>
                  </a:lnTo>
                  <a:lnTo>
                    <a:pt x="279424" y="138698"/>
                  </a:lnTo>
                  <a:lnTo>
                    <a:pt x="280010" y="150736"/>
                  </a:lnTo>
                  <a:lnTo>
                    <a:pt x="293966" y="188965"/>
                  </a:lnTo>
                  <a:lnTo>
                    <a:pt x="331777" y="213341"/>
                  </a:lnTo>
                  <a:lnTo>
                    <a:pt x="351086" y="215515"/>
                  </a:lnTo>
                  <a:lnTo>
                    <a:pt x="358581" y="215234"/>
                  </a:lnTo>
                  <a:lnTo>
                    <a:pt x="392042" y="200377"/>
                  </a:lnTo>
                  <a:lnTo>
                    <a:pt x="395839" y="196286"/>
                  </a:lnTo>
                  <a:lnTo>
                    <a:pt x="398747" y="192569"/>
                  </a:lnTo>
                  <a:lnTo>
                    <a:pt x="400201" y="190148"/>
                  </a:lnTo>
                  <a:lnTo>
                    <a:pt x="358446" y="190148"/>
                  </a:lnTo>
                  <a:lnTo>
                    <a:pt x="351319" y="189739"/>
                  </a:lnTo>
                  <a:lnTo>
                    <a:pt x="318267" y="165395"/>
                  </a:lnTo>
                  <a:lnTo>
                    <a:pt x="313134" y="138290"/>
                  </a:lnTo>
                  <a:lnTo>
                    <a:pt x="313448" y="130950"/>
                  </a:lnTo>
                  <a:lnTo>
                    <a:pt x="333337" y="91852"/>
                  </a:lnTo>
                  <a:lnTo>
                    <a:pt x="358446" y="84692"/>
                  </a:lnTo>
                  <a:lnTo>
                    <a:pt x="400031" y="84692"/>
                  </a:lnTo>
                  <a:lnTo>
                    <a:pt x="398965" y="82953"/>
                  </a:lnTo>
                  <a:lnTo>
                    <a:pt x="396101" y="79169"/>
                  </a:lnTo>
                  <a:lnTo>
                    <a:pt x="392382" y="74872"/>
                  </a:lnTo>
                  <a:lnTo>
                    <a:pt x="388733" y="70576"/>
                  </a:lnTo>
                  <a:lnTo>
                    <a:pt x="358902" y="59018"/>
                  </a:lnTo>
                  <a:lnTo>
                    <a:pt x="351304" y="58711"/>
                  </a:lnTo>
                  <a:close/>
                </a:path>
                <a:path w="1140460" h="280669">
                  <a:moveTo>
                    <a:pt x="400031" y="84692"/>
                  </a:moveTo>
                  <a:lnTo>
                    <a:pt x="358446" y="84692"/>
                  </a:lnTo>
                  <a:lnTo>
                    <a:pt x="365465" y="85120"/>
                  </a:lnTo>
                  <a:lnTo>
                    <a:pt x="371898" y="86405"/>
                  </a:lnTo>
                  <a:lnTo>
                    <a:pt x="400320" y="116637"/>
                  </a:lnTo>
                  <a:lnTo>
                    <a:pt x="403208" y="138290"/>
                  </a:lnTo>
                  <a:lnTo>
                    <a:pt x="402881" y="146133"/>
                  </a:lnTo>
                  <a:lnTo>
                    <a:pt x="376160" y="188102"/>
                  </a:lnTo>
                  <a:lnTo>
                    <a:pt x="368050" y="190148"/>
                  </a:lnTo>
                  <a:lnTo>
                    <a:pt x="400201" y="190148"/>
                  </a:lnTo>
                  <a:lnTo>
                    <a:pt x="400755" y="189227"/>
                  </a:lnTo>
                  <a:lnTo>
                    <a:pt x="436131" y="189227"/>
                  </a:lnTo>
                  <a:lnTo>
                    <a:pt x="436131" y="86226"/>
                  </a:lnTo>
                  <a:lnTo>
                    <a:pt x="400973" y="86226"/>
                  </a:lnTo>
                  <a:lnTo>
                    <a:pt x="400031" y="84692"/>
                  </a:lnTo>
                  <a:close/>
                </a:path>
                <a:path w="1140460" h="280669">
                  <a:moveTo>
                    <a:pt x="436131" y="60757"/>
                  </a:moveTo>
                  <a:lnTo>
                    <a:pt x="403426" y="60757"/>
                  </a:lnTo>
                  <a:lnTo>
                    <a:pt x="403426" y="86226"/>
                  </a:lnTo>
                  <a:lnTo>
                    <a:pt x="436131" y="86226"/>
                  </a:lnTo>
                  <a:lnTo>
                    <a:pt x="436131" y="60757"/>
                  </a:lnTo>
                  <a:close/>
                </a:path>
                <a:path w="1140460" h="280669">
                  <a:moveTo>
                    <a:pt x="512927" y="60757"/>
                  </a:moveTo>
                  <a:lnTo>
                    <a:pt x="480894" y="60757"/>
                  </a:lnTo>
                  <a:lnTo>
                    <a:pt x="480894" y="217868"/>
                  </a:lnTo>
                  <a:lnTo>
                    <a:pt x="514262" y="217868"/>
                  </a:lnTo>
                  <a:lnTo>
                    <a:pt x="514262" y="116264"/>
                  </a:lnTo>
                  <a:lnTo>
                    <a:pt x="515973" y="109172"/>
                  </a:lnTo>
                  <a:lnTo>
                    <a:pt x="522897" y="97375"/>
                  </a:lnTo>
                  <a:lnTo>
                    <a:pt x="527620" y="92874"/>
                  </a:lnTo>
                  <a:lnTo>
                    <a:pt x="539599" y="86738"/>
                  </a:lnTo>
                  <a:lnTo>
                    <a:pt x="541432" y="86329"/>
                  </a:lnTo>
                  <a:lnTo>
                    <a:pt x="512927" y="86329"/>
                  </a:lnTo>
                  <a:lnTo>
                    <a:pt x="512927" y="60757"/>
                  </a:lnTo>
                  <a:close/>
                </a:path>
                <a:path w="1140460" h="280669">
                  <a:moveTo>
                    <a:pt x="616659" y="85203"/>
                  </a:moveTo>
                  <a:lnTo>
                    <a:pt x="554222" y="85203"/>
                  </a:lnTo>
                  <a:lnTo>
                    <a:pt x="562250" y="85810"/>
                  </a:lnTo>
                  <a:lnTo>
                    <a:pt x="569372" y="87632"/>
                  </a:lnTo>
                  <a:lnTo>
                    <a:pt x="590603" y="121617"/>
                  </a:lnTo>
                  <a:lnTo>
                    <a:pt x="590603" y="217868"/>
                  </a:lnTo>
                  <a:lnTo>
                    <a:pt x="623980" y="217868"/>
                  </a:lnTo>
                  <a:lnTo>
                    <a:pt x="623899" y="116264"/>
                  </a:lnTo>
                  <a:lnTo>
                    <a:pt x="616725" y="85305"/>
                  </a:lnTo>
                  <a:close/>
                </a:path>
                <a:path w="1140460" h="280669">
                  <a:moveTo>
                    <a:pt x="565607" y="58711"/>
                  </a:moveTo>
                  <a:lnTo>
                    <a:pt x="527687" y="70372"/>
                  </a:lnTo>
                  <a:lnTo>
                    <a:pt x="515048" y="86329"/>
                  </a:lnTo>
                  <a:lnTo>
                    <a:pt x="541432" y="86329"/>
                  </a:lnTo>
                  <a:lnTo>
                    <a:pt x="546478" y="85203"/>
                  </a:lnTo>
                  <a:lnTo>
                    <a:pt x="616659" y="85203"/>
                  </a:lnTo>
                  <a:lnTo>
                    <a:pt x="582042" y="60399"/>
                  </a:lnTo>
                  <a:lnTo>
                    <a:pt x="574097" y="59133"/>
                  </a:lnTo>
                  <a:lnTo>
                    <a:pt x="565607" y="58711"/>
                  </a:lnTo>
                  <a:close/>
                </a:path>
                <a:path w="1140460" h="280669">
                  <a:moveTo>
                    <a:pt x="789086" y="8387"/>
                  </a:moveTo>
                  <a:lnTo>
                    <a:pt x="754592" y="8387"/>
                  </a:lnTo>
                  <a:lnTo>
                    <a:pt x="754592" y="146165"/>
                  </a:lnTo>
                  <a:lnTo>
                    <a:pt x="765872" y="185136"/>
                  </a:lnTo>
                  <a:lnTo>
                    <a:pt x="797564" y="211730"/>
                  </a:lnTo>
                  <a:lnTo>
                    <a:pt x="845338" y="221346"/>
                  </a:lnTo>
                  <a:lnTo>
                    <a:pt x="858625" y="220745"/>
                  </a:lnTo>
                  <a:lnTo>
                    <a:pt x="902859" y="206424"/>
                  </a:lnTo>
                  <a:lnTo>
                    <a:pt x="919196" y="192500"/>
                  </a:lnTo>
                  <a:lnTo>
                    <a:pt x="845338" y="192500"/>
                  </a:lnTo>
                  <a:lnTo>
                    <a:pt x="836981" y="192110"/>
                  </a:lnTo>
                  <a:lnTo>
                    <a:pt x="799710" y="174102"/>
                  </a:lnTo>
                  <a:lnTo>
                    <a:pt x="789086" y="143608"/>
                  </a:lnTo>
                  <a:lnTo>
                    <a:pt x="789086" y="8387"/>
                  </a:lnTo>
                  <a:close/>
                </a:path>
                <a:path w="1140460" h="280669">
                  <a:moveTo>
                    <a:pt x="936189" y="8387"/>
                  </a:moveTo>
                  <a:lnTo>
                    <a:pt x="901590" y="8387"/>
                  </a:lnTo>
                  <a:lnTo>
                    <a:pt x="901590" y="143608"/>
                  </a:lnTo>
                  <a:lnTo>
                    <a:pt x="901164" y="150519"/>
                  </a:lnTo>
                  <a:lnTo>
                    <a:pt x="875363" y="186261"/>
                  </a:lnTo>
                  <a:lnTo>
                    <a:pt x="845338" y="192500"/>
                  </a:lnTo>
                  <a:lnTo>
                    <a:pt x="919196" y="192500"/>
                  </a:lnTo>
                  <a:lnTo>
                    <a:pt x="935485" y="156848"/>
                  </a:lnTo>
                  <a:lnTo>
                    <a:pt x="936189" y="146165"/>
                  </a:lnTo>
                  <a:lnTo>
                    <a:pt x="936189" y="8387"/>
                  </a:lnTo>
                  <a:close/>
                </a:path>
                <a:path w="1140460" h="280669">
                  <a:moveTo>
                    <a:pt x="1016250" y="60757"/>
                  </a:moveTo>
                  <a:lnTo>
                    <a:pt x="983658" y="60757"/>
                  </a:lnTo>
                  <a:lnTo>
                    <a:pt x="983658" y="276784"/>
                  </a:lnTo>
                  <a:lnTo>
                    <a:pt x="1017027" y="276784"/>
                  </a:lnTo>
                  <a:lnTo>
                    <a:pt x="1017027" y="193421"/>
                  </a:lnTo>
                  <a:lnTo>
                    <a:pt x="1046503" y="193421"/>
                  </a:lnTo>
                  <a:lnTo>
                    <a:pt x="1019309" y="161866"/>
                  </a:lnTo>
                  <a:lnTo>
                    <a:pt x="1016355" y="139312"/>
                  </a:lnTo>
                  <a:lnTo>
                    <a:pt x="1016675" y="131385"/>
                  </a:lnTo>
                  <a:lnTo>
                    <a:pt x="1036557" y="91545"/>
                  </a:lnTo>
                  <a:lnTo>
                    <a:pt x="1048613" y="86226"/>
                  </a:lnTo>
                  <a:lnTo>
                    <a:pt x="1016250" y="86226"/>
                  </a:lnTo>
                  <a:lnTo>
                    <a:pt x="1016250" y="60757"/>
                  </a:lnTo>
                  <a:close/>
                </a:path>
                <a:path w="1140460" h="280669">
                  <a:moveTo>
                    <a:pt x="1046503" y="193421"/>
                  </a:moveTo>
                  <a:lnTo>
                    <a:pt x="1019035" y="193421"/>
                  </a:lnTo>
                  <a:lnTo>
                    <a:pt x="1021043" y="196762"/>
                  </a:lnTo>
                  <a:lnTo>
                    <a:pt x="1054388" y="219734"/>
                  </a:lnTo>
                  <a:lnTo>
                    <a:pt x="1068590" y="220936"/>
                  </a:lnTo>
                  <a:lnTo>
                    <a:pt x="1078684" y="220329"/>
                  </a:lnTo>
                  <a:lnTo>
                    <a:pt x="1119992" y="199328"/>
                  </a:lnTo>
                  <a:lnTo>
                    <a:pt x="1123530" y="194853"/>
                  </a:lnTo>
                  <a:lnTo>
                    <a:pt x="1051513" y="194853"/>
                  </a:lnTo>
                  <a:lnTo>
                    <a:pt x="1046503" y="193421"/>
                  </a:lnTo>
                  <a:close/>
                </a:path>
                <a:path w="1140460" h="280669">
                  <a:moveTo>
                    <a:pt x="1123543" y="84692"/>
                  </a:moveTo>
                  <a:lnTo>
                    <a:pt x="1061116" y="84692"/>
                  </a:lnTo>
                  <a:lnTo>
                    <a:pt x="1068334" y="85139"/>
                  </a:lnTo>
                  <a:lnTo>
                    <a:pt x="1074925" y="86482"/>
                  </a:lnTo>
                  <a:lnTo>
                    <a:pt x="1103655" y="117775"/>
                  </a:lnTo>
                  <a:lnTo>
                    <a:pt x="1106542" y="139312"/>
                  </a:lnTo>
                  <a:lnTo>
                    <a:pt x="1106215" y="146990"/>
                  </a:lnTo>
                  <a:lnTo>
                    <a:pt x="1092809" y="182682"/>
                  </a:lnTo>
                  <a:lnTo>
                    <a:pt x="1061116" y="194853"/>
                  </a:lnTo>
                  <a:lnTo>
                    <a:pt x="1123530" y="194853"/>
                  </a:lnTo>
                  <a:lnTo>
                    <a:pt x="1139672" y="151900"/>
                  </a:lnTo>
                  <a:lnTo>
                    <a:pt x="1140251" y="139619"/>
                  </a:lnTo>
                  <a:lnTo>
                    <a:pt x="1139665" y="127345"/>
                  </a:lnTo>
                  <a:lnTo>
                    <a:pt x="1137907" y="115991"/>
                  </a:lnTo>
                  <a:lnTo>
                    <a:pt x="1134977" y="105558"/>
                  </a:lnTo>
                  <a:lnTo>
                    <a:pt x="1130875" y="96045"/>
                  </a:lnTo>
                  <a:lnTo>
                    <a:pt x="1125801" y="87524"/>
                  </a:lnTo>
                  <a:lnTo>
                    <a:pt x="1123543" y="84692"/>
                  </a:lnTo>
                  <a:close/>
                </a:path>
                <a:path w="1140460" h="280669">
                  <a:moveTo>
                    <a:pt x="1068259" y="58711"/>
                  </a:moveTo>
                  <a:lnTo>
                    <a:pt x="1031057" y="70576"/>
                  </a:lnTo>
                  <a:lnTo>
                    <a:pt x="1019035" y="86226"/>
                  </a:lnTo>
                  <a:lnTo>
                    <a:pt x="1048613" y="86226"/>
                  </a:lnTo>
                  <a:lnTo>
                    <a:pt x="1054140" y="85120"/>
                  </a:lnTo>
                  <a:lnTo>
                    <a:pt x="1061116" y="84692"/>
                  </a:lnTo>
                  <a:lnTo>
                    <a:pt x="1123543" y="84692"/>
                  </a:lnTo>
                  <a:lnTo>
                    <a:pt x="1119851" y="80063"/>
                  </a:lnTo>
                  <a:lnTo>
                    <a:pt x="1078359" y="59312"/>
                  </a:lnTo>
                  <a:lnTo>
                    <a:pt x="1068259" y="58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6700815" y="3339148"/>
            <a:ext cx="2172335" cy="843915"/>
            <a:chOff x="6700815" y="3339148"/>
            <a:chExt cx="2172335" cy="8439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0815" y="3339148"/>
              <a:ext cx="2171836" cy="8436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51612" y="3389959"/>
              <a:ext cx="1943735" cy="615315"/>
            </a:xfrm>
            <a:custGeom>
              <a:avLst/>
              <a:gdLst/>
              <a:ahLst/>
              <a:cxnLst/>
              <a:rect l="l" t="t" r="r" b="b"/>
              <a:pathLst>
                <a:path w="1943734" h="615314">
                  <a:moveTo>
                    <a:pt x="1943239" y="0"/>
                  </a:moveTo>
                  <a:lnTo>
                    <a:pt x="1924189" y="0"/>
                  </a:lnTo>
                  <a:lnTo>
                    <a:pt x="1924189" y="368"/>
                  </a:lnTo>
                  <a:lnTo>
                    <a:pt x="1905139" y="368"/>
                  </a:lnTo>
                  <a:lnTo>
                    <a:pt x="1905139" y="595998"/>
                  </a:lnTo>
                  <a:lnTo>
                    <a:pt x="38100" y="595998"/>
                  </a:lnTo>
                  <a:lnTo>
                    <a:pt x="1905139" y="595985"/>
                  </a:lnTo>
                  <a:lnTo>
                    <a:pt x="1905139" y="576935"/>
                  </a:lnTo>
                  <a:lnTo>
                    <a:pt x="38100" y="576935"/>
                  </a:lnTo>
                  <a:lnTo>
                    <a:pt x="38100" y="38468"/>
                  </a:lnTo>
                  <a:lnTo>
                    <a:pt x="38100" y="38100"/>
                  </a:lnTo>
                  <a:lnTo>
                    <a:pt x="1905139" y="38100"/>
                  </a:lnTo>
                  <a:lnTo>
                    <a:pt x="1905139" y="368"/>
                  </a:lnTo>
                  <a:lnTo>
                    <a:pt x="19050" y="368"/>
                  </a:lnTo>
                  <a:lnTo>
                    <a:pt x="0" y="368"/>
                  </a:lnTo>
                  <a:lnTo>
                    <a:pt x="0" y="38468"/>
                  </a:lnTo>
                  <a:lnTo>
                    <a:pt x="0" y="576948"/>
                  </a:lnTo>
                  <a:lnTo>
                    <a:pt x="0" y="615048"/>
                  </a:lnTo>
                  <a:lnTo>
                    <a:pt x="19050" y="615048"/>
                  </a:lnTo>
                  <a:lnTo>
                    <a:pt x="1924189" y="615048"/>
                  </a:lnTo>
                  <a:lnTo>
                    <a:pt x="1943239" y="615035"/>
                  </a:lnTo>
                  <a:lnTo>
                    <a:pt x="1943239" y="576948"/>
                  </a:lnTo>
                  <a:lnTo>
                    <a:pt x="1943239" y="38468"/>
                  </a:lnTo>
                  <a:lnTo>
                    <a:pt x="1924189" y="38468"/>
                  </a:lnTo>
                  <a:lnTo>
                    <a:pt x="1924189" y="38100"/>
                  </a:lnTo>
                  <a:lnTo>
                    <a:pt x="1943239" y="38100"/>
                  </a:lnTo>
                  <a:lnTo>
                    <a:pt x="194323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97089" y="3582643"/>
              <a:ext cx="1316990" cy="221615"/>
            </a:xfrm>
            <a:custGeom>
              <a:avLst/>
              <a:gdLst/>
              <a:ahLst/>
              <a:cxnLst/>
              <a:rect l="l" t="t" r="r" b="b"/>
              <a:pathLst>
                <a:path w="1316990" h="221614">
                  <a:moveTo>
                    <a:pt x="76341" y="8393"/>
                  </a:moveTo>
                  <a:lnTo>
                    <a:pt x="0" y="8393"/>
                  </a:lnTo>
                  <a:lnTo>
                    <a:pt x="0" y="217875"/>
                  </a:lnTo>
                  <a:lnTo>
                    <a:pt x="74001" y="217875"/>
                  </a:lnTo>
                  <a:lnTo>
                    <a:pt x="90770" y="217087"/>
                  </a:lnTo>
                  <a:lnTo>
                    <a:pt x="133378" y="205289"/>
                  </a:lnTo>
                  <a:lnTo>
                    <a:pt x="154595" y="190255"/>
                  </a:lnTo>
                  <a:lnTo>
                    <a:pt x="34486" y="190255"/>
                  </a:lnTo>
                  <a:lnTo>
                    <a:pt x="34486" y="36004"/>
                  </a:lnTo>
                  <a:lnTo>
                    <a:pt x="155115" y="36004"/>
                  </a:lnTo>
                  <a:lnTo>
                    <a:pt x="145393" y="27895"/>
                  </a:lnTo>
                  <a:lnTo>
                    <a:pt x="134042" y="20970"/>
                  </a:lnTo>
                  <a:lnTo>
                    <a:pt x="121394" y="15467"/>
                  </a:lnTo>
                  <a:lnTo>
                    <a:pt x="107562" y="11537"/>
                  </a:lnTo>
                  <a:lnTo>
                    <a:pt x="92544" y="9179"/>
                  </a:lnTo>
                  <a:lnTo>
                    <a:pt x="76341" y="8393"/>
                  </a:lnTo>
                  <a:close/>
                </a:path>
                <a:path w="1316990" h="221614">
                  <a:moveTo>
                    <a:pt x="155115" y="36004"/>
                  </a:moveTo>
                  <a:lnTo>
                    <a:pt x="74219" y="36004"/>
                  </a:lnTo>
                  <a:lnTo>
                    <a:pt x="86210" y="36561"/>
                  </a:lnTo>
                  <a:lnTo>
                    <a:pt x="97183" y="38230"/>
                  </a:lnTo>
                  <a:lnTo>
                    <a:pt x="136645" y="62917"/>
                  </a:lnTo>
                  <a:lnTo>
                    <a:pt x="149464" y="100963"/>
                  </a:lnTo>
                  <a:lnTo>
                    <a:pt x="150001" y="112822"/>
                  </a:lnTo>
                  <a:lnTo>
                    <a:pt x="149464" y="124776"/>
                  </a:lnTo>
                  <a:lnTo>
                    <a:pt x="136570" y="163050"/>
                  </a:lnTo>
                  <a:lnTo>
                    <a:pt x="96010" y="188005"/>
                  </a:lnTo>
                  <a:lnTo>
                    <a:pt x="72097" y="190255"/>
                  </a:lnTo>
                  <a:lnTo>
                    <a:pt x="154595" y="190255"/>
                  </a:lnTo>
                  <a:lnTo>
                    <a:pt x="176589" y="156744"/>
                  </a:lnTo>
                  <a:lnTo>
                    <a:pt x="183937" y="112822"/>
                  </a:lnTo>
                  <a:lnTo>
                    <a:pt x="183129" y="97092"/>
                  </a:lnTo>
                  <a:lnTo>
                    <a:pt x="170990" y="56871"/>
                  </a:lnTo>
                  <a:lnTo>
                    <a:pt x="155335" y="36187"/>
                  </a:lnTo>
                  <a:lnTo>
                    <a:pt x="155115" y="36004"/>
                  </a:lnTo>
                  <a:close/>
                </a:path>
                <a:path w="1316990" h="221614">
                  <a:moveTo>
                    <a:pt x="296362" y="58719"/>
                  </a:moveTo>
                  <a:lnTo>
                    <a:pt x="254280" y="68840"/>
                  </a:lnTo>
                  <a:lnTo>
                    <a:pt x="226377" y="97276"/>
                  </a:lnTo>
                  <a:lnTo>
                    <a:pt x="216442" y="140033"/>
                  </a:lnTo>
                  <a:lnTo>
                    <a:pt x="217062" y="151820"/>
                  </a:lnTo>
                  <a:lnTo>
                    <a:pt x="231848" y="191181"/>
                  </a:lnTo>
                  <a:lnTo>
                    <a:pt x="263649" y="215345"/>
                  </a:lnTo>
                  <a:lnTo>
                    <a:pt x="296362" y="221043"/>
                  </a:lnTo>
                  <a:lnTo>
                    <a:pt x="308033" y="220410"/>
                  </a:lnTo>
                  <a:lnTo>
                    <a:pt x="346918" y="205348"/>
                  </a:lnTo>
                  <a:lnTo>
                    <a:pt x="357300" y="195368"/>
                  </a:lnTo>
                  <a:lnTo>
                    <a:pt x="296467" y="195368"/>
                  </a:lnTo>
                  <a:lnTo>
                    <a:pt x="288937" y="194895"/>
                  </a:lnTo>
                  <a:lnTo>
                    <a:pt x="255057" y="167652"/>
                  </a:lnTo>
                  <a:lnTo>
                    <a:pt x="250151" y="139929"/>
                  </a:lnTo>
                  <a:lnTo>
                    <a:pt x="250457" y="132564"/>
                  </a:lnTo>
                  <a:lnTo>
                    <a:pt x="265547" y="96107"/>
                  </a:lnTo>
                  <a:lnTo>
                    <a:pt x="296467" y="84290"/>
                  </a:lnTo>
                  <a:lnTo>
                    <a:pt x="357180" y="84290"/>
                  </a:lnTo>
                  <a:lnTo>
                    <a:pt x="354397" y="81015"/>
                  </a:lnTo>
                  <a:lnTo>
                    <a:pt x="318934" y="61247"/>
                  </a:lnTo>
                  <a:lnTo>
                    <a:pt x="308033" y="59351"/>
                  </a:lnTo>
                  <a:lnTo>
                    <a:pt x="296362" y="58719"/>
                  </a:lnTo>
                  <a:close/>
                </a:path>
                <a:path w="1316990" h="221614">
                  <a:moveTo>
                    <a:pt x="357180" y="84290"/>
                  </a:moveTo>
                  <a:lnTo>
                    <a:pt x="296467" y="84290"/>
                  </a:lnTo>
                  <a:lnTo>
                    <a:pt x="303948" y="84769"/>
                  </a:lnTo>
                  <a:lnTo>
                    <a:pt x="310757" y="86205"/>
                  </a:lnTo>
                  <a:lnTo>
                    <a:pt x="339740" y="118756"/>
                  </a:lnTo>
                  <a:lnTo>
                    <a:pt x="342561" y="140033"/>
                  </a:lnTo>
                  <a:lnTo>
                    <a:pt x="342251" y="147337"/>
                  </a:lnTo>
                  <a:lnTo>
                    <a:pt x="322362" y="187799"/>
                  </a:lnTo>
                  <a:lnTo>
                    <a:pt x="296467" y="195368"/>
                  </a:lnTo>
                  <a:lnTo>
                    <a:pt x="357300" y="195368"/>
                  </a:lnTo>
                  <a:lnTo>
                    <a:pt x="375654" y="151820"/>
                  </a:lnTo>
                  <a:lnTo>
                    <a:pt x="376269" y="139929"/>
                  </a:lnTo>
                  <a:lnTo>
                    <a:pt x="375654" y="128193"/>
                  </a:lnTo>
                  <a:lnTo>
                    <a:pt x="373791" y="117121"/>
                  </a:lnTo>
                  <a:lnTo>
                    <a:pt x="370687" y="106815"/>
                  </a:lnTo>
                  <a:lnTo>
                    <a:pt x="366339" y="97276"/>
                  </a:lnTo>
                  <a:lnTo>
                    <a:pt x="360842" y="88600"/>
                  </a:lnTo>
                  <a:lnTo>
                    <a:pt x="357180" y="84290"/>
                  </a:lnTo>
                  <a:close/>
                </a:path>
                <a:path w="1316990" h="221614">
                  <a:moveTo>
                    <a:pt x="485408" y="58719"/>
                  </a:moveTo>
                  <a:lnTo>
                    <a:pt x="443326" y="69048"/>
                  </a:lnTo>
                  <a:lnTo>
                    <a:pt x="415649" y="97788"/>
                  </a:lnTo>
                  <a:lnTo>
                    <a:pt x="405827" y="140033"/>
                  </a:lnTo>
                  <a:lnTo>
                    <a:pt x="406426" y="151515"/>
                  </a:lnTo>
                  <a:lnTo>
                    <a:pt x="420738" y="190630"/>
                  </a:lnTo>
                  <a:lnTo>
                    <a:pt x="452296" y="215234"/>
                  </a:lnTo>
                  <a:lnTo>
                    <a:pt x="485739" y="221043"/>
                  </a:lnTo>
                  <a:lnTo>
                    <a:pt x="495568" y="220614"/>
                  </a:lnTo>
                  <a:lnTo>
                    <a:pt x="534767" y="206055"/>
                  </a:lnTo>
                  <a:lnTo>
                    <a:pt x="545475" y="195168"/>
                  </a:lnTo>
                  <a:lnTo>
                    <a:pt x="485966" y="195168"/>
                  </a:lnTo>
                  <a:lnTo>
                    <a:pt x="479105" y="194739"/>
                  </a:lnTo>
                  <a:lnTo>
                    <a:pt x="445220" y="168981"/>
                  </a:lnTo>
                  <a:lnTo>
                    <a:pt x="439528" y="139313"/>
                  </a:lnTo>
                  <a:lnTo>
                    <a:pt x="439891" y="131209"/>
                  </a:lnTo>
                  <a:lnTo>
                    <a:pt x="454597" y="95675"/>
                  </a:lnTo>
                  <a:lnTo>
                    <a:pt x="476659" y="84490"/>
                  </a:lnTo>
                  <a:lnTo>
                    <a:pt x="545389" y="84490"/>
                  </a:lnTo>
                  <a:lnTo>
                    <a:pt x="544898" y="83778"/>
                  </a:lnTo>
                  <a:lnTo>
                    <a:pt x="512317" y="62459"/>
                  </a:lnTo>
                  <a:lnTo>
                    <a:pt x="494907" y="59134"/>
                  </a:lnTo>
                  <a:lnTo>
                    <a:pt x="485408" y="58719"/>
                  </a:lnTo>
                  <a:close/>
                </a:path>
                <a:path w="1316990" h="221614">
                  <a:moveTo>
                    <a:pt x="556170" y="168164"/>
                  </a:moveTo>
                  <a:lnTo>
                    <a:pt x="523691" y="168164"/>
                  </a:lnTo>
                  <a:lnTo>
                    <a:pt x="522277" y="173821"/>
                  </a:lnTo>
                  <a:lnTo>
                    <a:pt x="519780" y="178662"/>
                  </a:lnTo>
                  <a:lnTo>
                    <a:pt x="516209" y="182686"/>
                  </a:lnTo>
                  <a:lnTo>
                    <a:pt x="512717" y="186711"/>
                  </a:lnTo>
                  <a:lnTo>
                    <a:pt x="508360" y="189807"/>
                  </a:lnTo>
                  <a:lnTo>
                    <a:pt x="498015" y="194104"/>
                  </a:lnTo>
                  <a:lnTo>
                    <a:pt x="492287" y="195168"/>
                  </a:lnTo>
                  <a:lnTo>
                    <a:pt x="545475" y="195168"/>
                  </a:lnTo>
                  <a:lnTo>
                    <a:pt x="549408" y="189180"/>
                  </a:lnTo>
                  <a:lnTo>
                    <a:pt x="552567" y="182582"/>
                  </a:lnTo>
                  <a:lnTo>
                    <a:pt x="554821" y="175577"/>
                  </a:lnTo>
                  <a:lnTo>
                    <a:pt x="556170" y="168164"/>
                  </a:lnTo>
                  <a:close/>
                </a:path>
                <a:path w="1316990" h="221614">
                  <a:moveTo>
                    <a:pt x="545389" y="84490"/>
                  </a:moveTo>
                  <a:lnTo>
                    <a:pt x="485966" y="84490"/>
                  </a:lnTo>
                  <a:lnTo>
                    <a:pt x="493539" y="84989"/>
                  </a:lnTo>
                  <a:lnTo>
                    <a:pt x="500304" y="86486"/>
                  </a:lnTo>
                  <a:lnTo>
                    <a:pt x="523691" y="111493"/>
                  </a:lnTo>
                  <a:lnTo>
                    <a:pt x="556170" y="111493"/>
                  </a:lnTo>
                  <a:lnTo>
                    <a:pt x="554793" y="103816"/>
                  </a:lnTo>
                  <a:lnTo>
                    <a:pt x="552456" y="96637"/>
                  </a:lnTo>
                  <a:lnTo>
                    <a:pt x="549158" y="89957"/>
                  </a:lnTo>
                  <a:lnTo>
                    <a:pt x="545389" y="84490"/>
                  </a:lnTo>
                  <a:close/>
                </a:path>
                <a:path w="1316990" h="221614">
                  <a:moveTo>
                    <a:pt x="692866" y="116094"/>
                  </a:moveTo>
                  <a:lnTo>
                    <a:pt x="591520" y="116094"/>
                  </a:lnTo>
                  <a:lnTo>
                    <a:pt x="591520" y="142593"/>
                  </a:lnTo>
                  <a:lnTo>
                    <a:pt x="692866" y="142593"/>
                  </a:lnTo>
                  <a:lnTo>
                    <a:pt x="692866" y="116094"/>
                  </a:lnTo>
                  <a:close/>
                </a:path>
                <a:path w="1316990" h="221614">
                  <a:moveTo>
                    <a:pt x="815610" y="35596"/>
                  </a:moveTo>
                  <a:lnTo>
                    <a:pt x="781238" y="35596"/>
                  </a:lnTo>
                  <a:lnTo>
                    <a:pt x="781238" y="217875"/>
                  </a:lnTo>
                  <a:lnTo>
                    <a:pt x="815610" y="217875"/>
                  </a:lnTo>
                  <a:lnTo>
                    <a:pt x="815610" y="35596"/>
                  </a:lnTo>
                  <a:close/>
                </a:path>
                <a:path w="1316990" h="221614">
                  <a:moveTo>
                    <a:pt x="886931" y="8393"/>
                  </a:moveTo>
                  <a:lnTo>
                    <a:pt x="710030" y="8393"/>
                  </a:lnTo>
                  <a:lnTo>
                    <a:pt x="710030" y="35596"/>
                  </a:lnTo>
                  <a:lnTo>
                    <a:pt x="886931" y="35596"/>
                  </a:lnTo>
                  <a:lnTo>
                    <a:pt x="886931" y="8393"/>
                  </a:lnTo>
                  <a:close/>
                </a:path>
                <a:path w="1316990" h="221614">
                  <a:moveTo>
                    <a:pt x="937805" y="60759"/>
                  </a:moveTo>
                  <a:lnTo>
                    <a:pt x="905545" y="60759"/>
                  </a:lnTo>
                  <a:lnTo>
                    <a:pt x="905545" y="217875"/>
                  </a:lnTo>
                  <a:lnTo>
                    <a:pt x="938923" y="217875"/>
                  </a:lnTo>
                  <a:lnTo>
                    <a:pt x="938923" y="115110"/>
                  </a:lnTo>
                  <a:lnTo>
                    <a:pt x="940704" y="109037"/>
                  </a:lnTo>
                  <a:lnTo>
                    <a:pt x="944274" y="103725"/>
                  </a:lnTo>
                  <a:lnTo>
                    <a:pt x="947845" y="98332"/>
                  </a:lnTo>
                  <a:lnTo>
                    <a:pt x="952682" y="94139"/>
                  </a:lnTo>
                  <a:lnTo>
                    <a:pt x="964966" y="88074"/>
                  </a:lnTo>
                  <a:lnTo>
                    <a:pt x="971994" y="86538"/>
                  </a:lnTo>
                  <a:lnTo>
                    <a:pt x="997296" y="86538"/>
                  </a:lnTo>
                  <a:lnTo>
                    <a:pt x="997296" y="85722"/>
                  </a:lnTo>
                  <a:lnTo>
                    <a:pt x="937805" y="85722"/>
                  </a:lnTo>
                  <a:lnTo>
                    <a:pt x="937805" y="60759"/>
                  </a:lnTo>
                  <a:close/>
                </a:path>
                <a:path w="1316990" h="221614">
                  <a:moveTo>
                    <a:pt x="997296" y="86538"/>
                  </a:moveTo>
                  <a:lnTo>
                    <a:pt x="983300" y="86538"/>
                  </a:lnTo>
                  <a:lnTo>
                    <a:pt x="986723" y="86778"/>
                  </a:lnTo>
                  <a:lnTo>
                    <a:pt x="990154" y="87250"/>
                  </a:lnTo>
                  <a:lnTo>
                    <a:pt x="993576" y="87658"/>
                  </a:lnTo>
                  <a:lnTo>
                    <a:pt x="995951" y="88034"/>
                  </a:lnTo>
                  <a:lnTo>
                    <a:pt x="997296" y="88378"/>
                  </a:lnTo>
                  <a:lnTo>
                    <a:pt x="997296" y="86538"/>
                  </a:lnTo>
                  <a:close/>
                </a:path>
                <a:path w="1316990" h="221614">
                  <a:moveTo>
                    <a:pt x="985204" y="58407"/>
                  </a:moveTo>
                  <a:lnTo>
                    <a:pt x="983117" y="58407"/>
                  </a:lnTo>
                  <a:lnTo>
                    <a:pt x="975780" y="58867"/>
                  </a:lnTo>
                  <a:lnTo>
                    <a:pt x="942377" y="79718"/>
                  </a:lnTo>
                  <a:lnTo>
                    <a:pt x="939586" y="85722"/>
                  </a:lnTo>
                  <a:lnTo>
                    <a:pt x="997296" y="85722"/>
                  </a:lnTo>
                  <a:lnTo>
                    <a:pt x="997296" y="59127"/>
                  </a:lnTo>
                  <a:lnTo>
                    <a:pt x="995654" y="58919"/>
                  </a:lnTo>
                  <a:lnTo>
                    <a:pt x="993384" y="58751"/>
                  </a:lnTo>
                  <a:lnTo>
                    <a:pt x="987657" y="58479"/>
                  </a:lnTo>
                  <a:lnTo>
                    <a:pt x="985204" y="58407"/>
                  </a:lnTo>
                  <a:close/>
                </a:path>
                <a:path w="1316990" h="221614">
                  <a:moveTo>
                    <a:pt x="1059545" y="60759"/>
                  </a:moveTo>
                  <a:lnTo>
                    <a:pt x="1026177" y="60759"/>
                  </a:lnTo>
                  <a:lnTo>
                    <a:pt x="1026177" y="217875"/>
                  </a:lnTo>
                  <a:lnTo>
                    <a:pt x="1059545" y="217875"/>
                  </a:lnTo>
                  <a:lnTo>
                    <a:pt x="1059545" y="60759"/>
                  </a:lnTo>
                  <a:close/>
                </a:path>
                <a:path w="1316990" h="221614">
                  <a:moveTo>
                    <a:pt x="1048833" y="0"/>
                  </a:moveTo>
                  <a:lnTo>
                    <a:pt x="1037221" y="0"/>
                  </a:lnTo>
                  <a:lnTo>
                    <a:pt x="1032236" y="1808"/>
                  </a:lnTo>
                  <a:lnTo>
                    <a:pt x="1023977" y="8969"/>
                  </a:lnTo>
                  <a:lnTo>
                    <a:pt x="1021934" y="13265"/>
                  </a:lnTo>
                  <a:lnTo>
                    <a:pt x="1021934" y="23290"/>
                  </a:lnTo>
                  <a:lnTo>
                    <a:pt x="1023977" y="27587"/>
                  </a:lnTo>
                  <a:lnTo>
                    <a:pt x="1028072" y="31203"/>
                  </a:lnTo>
                  <a:lnTo>
                    <a:pt x="1032236" y="34748"/>
                  </a:lnTo>
                  <a:lnTo>
                    <a:pt x="1037221" y="36516"/>
                  </a:lnTo>
                  <a:lnTo>
                    <a:pt x="1048833" y="36516"/>
                  </a:lnTo>
                  <a:lnTo>
                    <a:pt x="1053783" y="34748"/>
                  </a:lnTo>
                  <a:lnTo>
                    <a:pt x="1062042" y="27587"/>
                  </a:lnTo>
                  <a:lnTo>
                    <a:pt x="1064120" y="23290"/>
                  </a:lnTo>
                  <a:lnTo>
                    <a:pt x="1064120" y="13265"/>
                  </a:lnTo>
                  <a:lnTo>
                    <a:pt x="1062042" y="8969"/>
                  </a:lnTo>
                  <a:lnTo>
                    <a:pt x="1057869" y="5424"/>
                  </a:lnTo>
                  <a:lnTo>
                    <a:pt x="1053783" y="1808"/>
                  </a:lnTo>
                  <a:lnTo>
                    <a:pt x="1048833" y="0"/>
                  </a:lnTo>
                  <a:close/>
                </a:path>
                <a:path w="1316990" h="221614">
                  <a:moveTo>
                    <a:pt x="1231179" y="83466"/>
                  </a:moveTo>
                  <a:lnTo>
                    <a:pt x="1172861" y="83466"/>
                  </a:lnTo>
                  <a:lnTo>
                    <a:pt x="1180452" y="83926"/>
                  </a:lnTo>
                  <a:lnTo>
                    <a:pt x="1187037" y="85308"/>
                  </a:lnTo>
                  <a:lnTo>
                    <a:pt x="1192618" y="87611"/>
                  </a:lnTo>
                  <a:lnTo>
                    <a:pt x="1197193" y="90835"/>
                  </a:lnTo>
                  <a:lnTo>
                    <a:pt x="1202702" y="95739"/>
                  </a:lnTo>
                  <a:lnTo>
                    <a:pt x="1205452" y="102660"/>
                  </a:lnTo>
                  <a:lnTo>
                    <a:pt x="1205452" y="115998"/>
                  </a:lnTo>
                  <a:lnTo>
                    <a:pt x="1154038" y="127415"/>
                  </a:lnTo>
                  <a:lnTo>
                    <a:pt x="1146075" y="128712"/>
                  </a:lnTo>
                  <a:lnTo>
                    <a:pt x="1105704" y="145866"/>
                  </a:lnTo>
                  <a:lnTo>
                    <a:pt x="1096406" y="164612"/>
                  </a:lnTo>
                  <a:lnTo>
                    <a:pt x="1096406" y="173477"/>
                  </a:lnTo>
                  <a:lnTo>
                    <a:pt x="1113062" y="208948"/>
                  </a:lnTo>
                  <a:lnTo>
                    <a:pt x="1154334" y="221347"/>
                  </a:lnTo>
                  <a:lnTo>
                    <a:pt x="1163781" y="221347"/>
                  </a:lnTo>
                  <a:lnTo>
                    <a:pt x="1199612" y="204233"/>
                  </a:lnTo>
                  <a:lnTo>
                    <a:pt x="1204785" y="196800"/>
                  </a:lnTo>
                  <a:lnTo>
                    <a:pt x="1152134" y="196800"/>
                  </a:lnTo>
                  <a:lnTo>
                    <a:pt x="1144364" y="194888"/>
                  </a:lnTo>
                  <a:lnTo>
                    <a:pt x="1138261" y="191071"/>
                  </a:lnTo>
                  <a:lnTo>
                    <a:pt x="1132158" y="187183"/>
                  </a:lnTo>
                  <a:lnTo>
                    <a:pt x="1129112" y="181454"/>
                  </a:lnTo>
                  <a:lnTo>
                    <a:pt x="1129112" y="168437"/>
                  </a:lnTo>
                  <a:lnTo>
                    <a:pt x="1174537" y="148114"/>
                  </a:lnTo>
                  <a:lnTo>
                    <a:pt x="1187144" y="146378"/>
                  </a:lnTo>
                  <a:lnTo>
                    <a:pt x="1205566" y="140953"/>
                  </a:lnTo>
                  <a:lnTo>
                    <a:pt x="1238935" y="140953"/>
                  </a:lnTo>
                  <a:lnTo>
                    <a:pt x="1238935" y="113542"/>
                  </a:lnTo>
                  <a:lnTo>
                    <a:pt x="1238530" y="105352"/>
                  </a:lnTo>
                  <a:lnTo>
                    <a:pt x="1237317" y="97969"/>
                  </a:lnTo>
                  <a:lnTo>
                    <a:pt x="1235295" y="91391"/>
                  </a:lnTo>
                  <a:lnTo>
                    <a:pt x="1232465" y="85618"/>
                  </a:lnTo>
                  <a:lnTo>
                    <a:pt x="1231179" y="83466"/>
                  </a:lnTo>
                  <a:close/>
                </a:path>
                <a:path w="1316990" h="221614">
                  <a:moveTo>
                    <a:pt x="1238935" y="196392"/>
                  </a:moveTo>
                  <a:lnTo>
                    <a:pt x="1206343" y="196392"/>
                  </a:lnTo>
                  <a:lnTo>
                    <a:pt x="1206343" y="217875"/>
                  </a:lnTo>
                  <a:lnTo>
                    <a:pt x="1238935" y="217875"/>
                  </a:lnTo>
                  <a:lnTo>
                    <a:pt x="1238935" y="196392"/>
                  </a:lnTo>
                  <a:close/>
                </a:path>
                <a:path w="1316990" h="221614">
                  <a:moveTo>
                    <a:pt x="1238935" y="140953"/>
                  </a:moveTo>
                  <a:lnTo>
                    <a:pt x="1205566" y="140953"/>
                  </a:lnTo>
                  <a:lnTo>
                    <a:pt x="1205566" y="167412"/>
                  </a:lnTo>
                  <a:lnTo>
                    <a:pt x="1203820" y="173237"/>
                  </a:lnTo>
                  <a:lnTo>
                    <a:pt x="1200318" y="178694"/>
                  </a:lnTo>
                  <a:lnTo>
                    <a:pt x="1196896" y="184087"/>
                  </a:lnTo>
                  <a:lnTo>
                    <a:pt x="1191876" y="188447"/>
                  </a:lnTo>
                  <a:lnTo>
                    <a:pt x="1178702" y="195128"/>
                  </a:lnTo>
                  <a:lnTo>
                    <a:pt x="1170818" y="196800"/>
                  </a:lnTo>
                  <a:lnTo>
                    <a:pt x="1204785" y="196800"/>
                  </a:lnTo>
                  <a:lnTo>
                    <a:pt x="1205007" y="196392"/>
                  </a:lnTo>
                  <a:lnTo>
                    <a:pt x="1238935" y="196392"/>
                  </a:lnTo>
                  <a:lnTo>
                    <a:pt x="1238935" y="140953"/>
                  </a:lnTo>
                  <a:close/>
                </a:path>
                <a:path w="1316990" h="221614">
                  <a:moveTo>
                    <a:pt x="1179260" y="58719"/>
                  </a:moveTo>
                  <a:lnTo>
                    <a:pt x="1172415" y="58719"/>
                  </a:lnTo>
                  <a:lnTo>
                    <a:pt x="1164748" y="58974"/>
                  </a:lnTo>
                  <a:lnTo>
                    <a:pt x="1123561" y="71552"/>
                  </a:lnTo>
                  <a:lnTo>
                    <a:pt x="1101653" y="98812"/>
                  </a:lnTo>
                  <a:lnTo>
                    <a:pt x="1133016" y="105352"/>
                  </a:lnTo>
                  <a:lnTo>
                    <a:pt x="1135467" y="99836"/>
                  </a:lnTo>
                  <a:lnTo>
                    <a:pt x="1139902" y="94819"/>
                  </a:lnTo>
                  <a:lnTo>
                    <a:pt x="1172861" y="83466"/>
                  </a:lnTo>
                  <a:lnTo>
                    <a:pt x="1231179" y="83466"/>
                  </a:lnTo>
                  <a:lnTo>
                    <a:pt x="1228143" y="78385"/>
                  </a:lnTo>
                  <a:lnTo>
                    <a:pt x="1222608" y="72833"/>
                  </a:lnTo>
                  <a:lnTo>
                    <a:pt x="1209137" y="65056"/>
                  </a:lnTo>
                  <a:lnTo>
                    <a:pt x="1201917" y="62399"/>
                  </a:lnTo>
                  <a:lnTo>
                    <a:pt x="1194181" y="60967"/>
                  </a:lnTo>
                  <a:lnTo>
                    <a:pt x="1186516" y="59463"/>
                  </a:lnTo>
                  <a:lnTo>
                    <a:pt x="1179260" y="58719"/>
                  </a:lnTo>
                  <a:close/>
                </a:path>
                <a:path w="1316990" h="221614">
                  <a:moveTo>
                    <a:pt x="1316760" y="8393"/>
                  </a:moveTo>
                  <a:lnTo>
                    <a:pt x="1283391" y="8393"/>
                  </a:lnTo>
                  <a:lnTo>
                    <a:pt x="1283391" y="217875"/>
                  </a:lnTo>
                  <a:lnTo>
                    <a:pt x="1316760" y="217875"/>
                  </a:lnTo>
                  <a:lnTo>
                    <a:pt x="1316760" y="8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97268" y="7419657"/>
            <a:ext cx="3187065" cy="876935"/>
            <a:chOff x="397268" y="7419657"/>
            <a:chExt cx="3187065" cy="87693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268" y="7419657"/>
              <a:ext cx="3186909" cy="876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8068" y="7470457"/>
              <a:ext cx="2958465" cy="648335"/>
            </a:xfrm>
            <a:custGeom>
              <a:avLst/>
              <a:gdLst/>
              <a:ahLst/>
              <a:cxnLst/>
              <a:rect l="l" t="t" r="r" b="b"/>
              <a:pathLst>
                <a:path w="2958465" h="648334">
                  <a:moveTo>
                    <a:pt x="2958300" y="0"/>
                  </a:moveTo>
                  <a:lnTo>
                    <a:pt x="2939250" y="0"/>
                  </a:lnTo>
                  <a:lnTo>
                    <a:pt x="2939250" y="279"/>
                  </a:lnTo>
                  <a:lnTo>
                    <a:pt x="2920200" y="279"/>
                  </a:lnTo>
                  <a:lnTo>
                    <a:pt x="2920200" y="38100"/>
                  </a:lnTo>
                  <a:lnTo>
                    <a:pt x="2920200" y="38379"/>
                  </a:lnTo>
                  <a:lnTo>
                    <a:pt x="2920200" y="609879"/>
                  </a:lnTo>
                  <a:lnTo>
                    <a:pt x="38100" y="609879"/>
                  </a:lnTo>
                  <a:lnTo>
                    <a:pt x="38100" y="38379"/>
                  </a:lnTo>
                  <a:lnTo>
                    <a:pt x="38100" y="38100"/>
                  </a:lnTo>
                  <a:lnTo>
                    <a:pt x="2920200" y="38100"/>
                  </a:lnTo>
                  <a:lnTo>
                    <a:pt x="2920200" y="279"/>
                  </a:lnTo>
                  <a:lnTo>
                    <a:pt x="19050" y="279"/>
                  </a:lnTo>
                  <a:lnTo>
                    <a:pt x="0" y="279"/>
                  </a:lnTo>
                  <a:lnTo>
                    <a:pt x="0" y="38379"/>
                  </a:lnTo>
                  <a:lnTo>
                    <a:pt x="0" y="609879"/>
                  </a:lnTo>
                  <a:lnTo>
                    <a:pt x="0" y="647979"/>
                  </a:lnTo>
                  <a:lnTo>
                    <a:pt x="19050" y="647979"/>
                  </a:lnTo>
                  <a:lnTo>
                    <a:pt x="2939250" y="647979"/>
                  </a:lnTo>
                  <a:lnTo>
                    <a:pt x="2958300" y="647979"/>
                  </a:lnTo>
                  <a:lnTo>
                    <a:pt x="2958300" y="609879"/>
                  </a:lnTo>
                  <a:lnTo>
                    <a:pt x="2958300" y="38379"/>
                  </a:lnTo>
                  <a:lnTo>
                    <a:pt x="2939250" y="38379"/>
                  </a:lnTo>
                  <a:lnTo>
                    <a:pt x="2939250" y="38100"/>
                  </a:lnTo>
                  <a:lnTo>
                    <a:pt x="2958300" y="38100"/>
                  </a:lnTo>
                  <a:lnTo>
                    <a:pt x="2958300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542" y="7671547"/>
              <a:ext cx="2272453" cy="27166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577910" y="1826958"/>
            <a:ext cx="2172335" cy="843915"/>
            <a:chOff x="8577910" y="1826958"/>
            <a:chExt cx="2172335" cy="84391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7910" y="1826958"/>
              <a:ext cx="2171839" cy="8436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628710" y="1877758"/>
              <a:ext cx="1943735" cy="615315"/>
            </a:xfrm>
            <a:custGeom>
              <a:avLst/>
              <a:gdLst/>
              <a:ahLst/>
              <a:cxnLst/>
              <a:rect l="l" t="t" r="r" b="b"/>
              <a:pathLst>
                <a:path w="1943734" h="615314">
                  <a:moveTo>
                    <a:pt x="1943227" y="0"/>
                  </a:moveTo>
                  <a:lnTo>
                    <a:pt x="1924177" y="0"/>
                  </a:lnTo>
                  <a:lnTo>
                    <a:pt x="1924177" y="368"/>
                  </a:lnTo>
                  <a:lnTo>
                    <a:pt x="1905127" y="368"/>
                  </a:lnTo>
                  <a:lnTo>
                    <a:pt x="1905127" y="38100"/>
                  </a:lnTo>
                  <a:lnTo>
                    <a:pt x="1905127" y="38468"/>
                  </a:lnTo>
                  <a:lnTo>
                    <a:pt x="1905127" y="576948"/>
                  </a:lnTo>
                  <a:lnTo>
                    <a:pt x="38100" y="576948"/>
                  </a:lnTo>
                  <a:lnTo>
                    <a:pt x="38100" y="38468"/>
                  </a:lnTo>
                  <a:lnTo>
                    <a:pt x="38100" y="38100"/>
                  </a:lnTo>
                  <a:lnTo>
                    <a:pt x="1905127" y="38100"/>
                  </a:lnTo>
                  <a:lnTo>
                    <a:pt x="1905127" y="368"/>
                  </a:lnTo>
                  <a:lnTo>
                    <a:pt x="19050" y="368"/>
                  </a:lnTo>
                  <a:lnTo>
                    <a:pt x="0" y="368"/>
                  </a:lnTo>
                  <a:lnTo>
                    <a:pt x="0" y="38468"/>
                  </a:lnTo>
                  <a:lnTo>
                    <a:pt x="0" y="576948"/>
                  </a:lnTo>
                  <a:lnTo>
                    <a:pt x="0" y="615048"/>
                  </a:lnTo>
                  <a:lnTo>
                    <a:pt x="19050" y="615048"/>
                  </a:lnTo>
                  <a:lnTo>
                    <a:pt x="1924177" y="615048"/>
                  </a:lnTo>
                  <a:lnTo>
                    <a:pt x="1943227" y="615048"/>
                  </a:lnTo>
                  <a:lnTo>
                    <a:pt x="1943227" y="576948"/>
                  </a:lnTo>
                  <a:lnTo>
                    <a:pt x="1943227" y="38468"/>
                  </a:lnTo>
                  <a:lnTo>
                    <a:pt x="1924177" y="38468"/>
                  </a:lnTo>
                  <a:lnTo>
                    <a:pt x="1924177" y="38100"/>
                  </a:lnTo>
                  <a:lnTo>
                    <a:pt x="1943227" y="38100"/>
                  </a:lnTo>
                  <a:lnTo>
                    <a:pt x="1943227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038676" y="2075981"/>
              <a:ext cx="1061720" cy="215900"/>
            </a:xfrm>
            <a:custGeom>
              <a:avLst/>
              <a:gdLst/>
              <a:ahLst/>
              <a:cxnLst/>
              <a:rect l="l" t="t" r="r" b="b"/>
              <a:pathLst>
                <a:path w="1061720" h="215900">
                  <a:moveTo>
                    <a:pt x="102794" y="0"/>
                  </a:moveTo>
                  <a:lnTo>
                    <a:pt x="62011" y="7307"/>
                  </a:lnTo>
                  <a:lnTo>
                    <a:pt x="29245" y="28691"/>
                  </a:lnTo>
                  <a:lnTo>
                    <a:pt x="7535" y="62630"/>
                  </a:lnTo>
                  <a:lnTo>
                    <a:pt x="0" y="107604"/>
                  </a:lnTo>
                  <a:lnTo>
                    <a:pt x="830" y="123746"/>
                  </a:lnTo>
                  <a:lnTo>
                    <a:pt x="13287" y="165191"/>
                  </a:lnTo>
                  <a:lnTo>
                    <a:pt x="38899" y="195129"/>
                  </a:lnTo>
                  <a:lnTo>
                    <a:pt x="74727" y="211986"/>
                  </a:lnTo>
                  <a:lnTo>
                    <a:pt x="102794" y="215208"/>
                  </a:lnTo>
                  <a:lnTo>
                    <a:pt x="112048" y="214888"/>
                  </a:lnTo>
                  <a:lnTo>
                    <a:pt x="152710" y="203931"/>
                  </a:lnTo>
                  <a:lnTo>
                    <a:pt x="176355" y="186364"/>
                  </a:lnTo>
                  <a:lnTo>
                    <a:pt x="103021" y="186364"/>
                  </a:lnTo>
                  <a:lnTo>
                    <a:pt x="93501" y="185801"/>
                  </a:lnTo>
                  <a:lnTo>
                    <a:pt x="53884" y="166214"/>
                  </a:lnTo>
                  <a:lnTo>
                    <a:pt x="36500" y="131181"/>
                  </a:lnTo>
                  <a:lnTo>
                    <a:pt x="34267" y="107604"/>
                  </a:lnTo>
                  <a:lnTo>
                    <a:pt x="34826" y="95406"/>
                  </a:lnTo>
                  <a:lnTo>
                    <a:pt x="48123" y="56378"/>
                  </a:lnTo>
                  <a:lnTo>
                    <a:pt x="84407" y="31120"/>
                  </a:lnTo>
                  <a:lnTo>
                    <a:pt x="103135" y="28844"/>
                  </a:lnTo>
                  <a:lnTo>
                    <a:pt x="176741" y="28844"/>
                  </a:lnTo>
                  <a:lnTo>
                    <a:pt x="171250" y="23525"/>
                  </a:lnTo>
                  <a:lnTo>
                    <a:pt x="136765" y="4807"/>
                  </a:lnTo>
                  <a:lnTo>
                    <a:pt x="111740" y="300"/>
                  </a:lnTo>
                  <a:lnTo>
                    <a:pt x="102794" y="0"/>
                  </a:lnTo>
                  <a:close/>
                </a:path>
                <a:path w="1061720" h="215900">
                  <a:moveTo>
                    <a:pt x="162434" y="144836"/>
                  </a:moveTo>
                  <a:lnTo>
                    <a:pt x="160949" y="151518"/>
                  </a:lnTo>
                  <a:lnTo>
                    <a:pt x="158417" y="157451"/>
                  </a:lnTo>
                  <a:lnTo>
                    <a:pt x="154663" y="162633"/>
                  </a:lnTo>
                  <a:lnTo>
                    <a:pt x="151084" y="167748"/>
                  </a:lnTo>
                  <a:lnTo>
                    <a:pt x="117121" y="185477"/>
                  </a:lnTo>
                  <a:lnTo>
                    <a:pt x="110242" y="186364"/>
                  </a:lnTo>
                  <a:lnTo>
                    <a:pt x="176355" y="186364"/>
                  </a:lnTo>
                  <a:lnTo>
                    <a:pt x="195478" y="152507"/>
                  </a:lnTo>
                  <a:lnTo>
                    <a:pt x="197181" y="144938"/>
                  </a:lnTo>
                  <a:lnTo>
                    <a:pt x="162434" y="144836"/>
                  </a:lnTo>
                  <a:close/>
                </a:path>
                <a:path w="1061720" h="215900">
                  <a:moveTo>
                    <a:pt x="176741" y="28844"/>
                  </a:moveTo>
                  <a:lnTo>
                    <a:pt x="110425" y="28844"/>
                  </a:lnTo>
                  <a:lnTo>
                    <a:pt x="117296" y="29765"/>
                  </a:lnTo>
                  <a:lnTo>
                    <a:pt x="130305" y="33447"/>
                  </a:lnTo>
                  <a:lnTo>
                    <a:pt x="161037" y="64167"/>
                  </a:lnTo>
                  <a:lnTo>
                    <a:pt x="162434" y="70986"/>
                  </a:lnTo>
                  <a:lnTo>
                    <a:pt x="197181" y="70986"/>
                  </a:lnTo>
                  <a:lnTo>
                    <a:pt x="181692" y="34674"/>
                  </a:lnTo>
                  <a:lnTo>
                    <a:pt x="176741" y="28844"/>
                  </a:lnTo>
                  <a:close/>
                </a:path>
                <a:path w="1061720" h="215900">
                  <a:moveTo>
                    <a:pt x="268773" y="2864"/>
                  </a:moveTo>
                  <a:lnTo>
                    <a:pt x="235771" y="2864"/>
                  </a:lnTo>
                  <a:lnTo>
                    <a:pt x="235771" y="212344"/>
                  </a:lnTo>
                  <a:lnTo>
                    <a:pt x="269210" y="212344"/>
                  </a:lnTo>
                  <a:lnTo>
                    <a:pt x="269210" y="110741"/>
                  </a:lnTo>
                  <a:lnTo>
                    <a:pt x="270956" y="103649"/>
                  </a:lnTo>
                  <a:lnTo>
                    <a:pt x="297198" y="80806"/>
                  </a:lnTo>
                  <a:lnTo>
                    <a:pt x="268773" y="80806"/>
                  </a:lnTo>
                  <a:lnTo>
                    <a:pt x="268773" y="2864"/>
                  </a:lnTo>
                  <a:close/>
                </a:path>
                <a:path w="1061720" h="215900">
                  <a:moveTo>
                    <a:pt x="373017" y="79680"/>
                  </a:moveTo>
                  <a:lnTo>
                    <a:pt x="310244" y="79680"/>
                  </a:lnTo>
                  <a:lnTo>
                    <a:pt x="318414" y="80281"/>
                  </a:lnTo>
                  <a:lnTo>
                    <a:pt x="325643" y="82084"/>
                  </a:lnTo>
                  <a:lnTo>
                    <a:pt x="347000" y="116094"/>
                  </a:lnTo>
                  <a:lnTo>
                    <a:pt x="347000" y="212344"/>
                  </a:lnTo>
                  <a:lnTo>
                    <a:pt x="380351" y="212344"/>
                  </a:lnTo>
                  <a:lnTo>
                    <a:pt x="380269" y="110741"/>
                  </a:lnTo>
                  <a:lnTo>
                    <a:pt x="379893" y="103001"/>
                  </a:lnTo>
                  <a:lnTo>
                    <a:pt x="378518" y="94409"/>
                  </a:lnTo>
                  <a:lnTo>
                    <a:pt x="376226" y="86635"/>
                  </a:lnTo>
                  <a:lnTo>
                    <a:pt x="373017" y="79680"/>
                  </a:lnTo>
                  <a:close/>
                </a:path>
                <a:path w="1061720" h="215900">
                  <a:moveTo>
                    <a:pt x="321681" y="53188"/>
                  </a:moveTo>
                  <a:lnTo>
                    <a:pt x="283477" y="64714"/>
                  </a:lnTo>
                  <a:lnTo>
                    <a:pt x="270868" y="80806"/>
                  </a:lnTo>
                  <a:lnTo>
                    <a:pt x="297198" y="80806"/>
                  </a:lnTo>
                  <a:lnTo>
                    <a:pt x="302386" y="79680"/>
                  </a:lnTo>
                  <a:lnTo>
                    <a:pt x="373017" y="79680"/>
                  </a:lnTo>
                  <a:lnTo>
                    <a:pt x="338160" y="54850"/>
                  </a:lnTo>
                  <a:lnTo>
                    <a:pt x="330191" y="53603"/>
                  </a:lnTo>
                  <a:lnTo>
                    <a:pt x="321681" y="53188"/>
                  </a:lnTo>
                  <a:close/>
                </a:path>
                <a:path w="1061720" h="215900">
                  <a:moveTo>
                    <a:pt x="551598" y="77941"/>
                  </a:moveTo>
                  <a:lnTo>
                    <a:pt x="504065" y="77941"/>
                  </a:lnTo>
                  <a:lnTo>
                    <a:pt x="512185" y="80396"/>
                  </a:lnTo>
                  <a:lnTo>
                    <a:pt x="517598" y="85306"/>
                  </a:lnTo>
                  <a:lnTo>
                    <a:pt x="523185" y="90216"/>
                  </a:lnTo>
                  <a:lnTo>
                    <a:pt x="525892" y="97136"/>
                  </a:lnTo>
                  <a:lnTo>
                    <a:pt x="525892" y="110468"/>
                  </a:lnTo>
                  <a:lnTo>
                    <a:pt x="524407" y="113127"/>
                  </a:lnTo>
                  <a:lnTo>
                    <a:pt x="518645" y="116400"/>
                  </a:lnTo>
                  <a:lnTo>
                    <a:pt x="514018" y="117594"/>
                  </a:lnTo>
                  <a:lnTo>
                    <a:pt x="474468" y="121890"/>
                  </a:lnTo>
                  <a:lnTo>
                    <a:pt x="466523" y="123185"/>
                  </a:lnTo>
                  <a:lnTo>
                    <a:pt x="426187" y="140335"/>
                  </a:lnTo>
                  <a:lnTo>
                    <a:pt x="416846" y="159087"/>
                  </a:lnTo>
                  <a:lnTo>
                    <a:pt x="416846" y="167952"/>
                  </a:lnTo>
                  <a:lnTo>
                    <a:pt x="433499" y="203420"/>
                  </a:lnTo>
                  <a:lnTo>
                    <a:pt x="474817" y="215822"/>
                  </a:lnTo>
                  <a:lnTo>
                    <a:pt x="484246" y="215822"/>
                  </a:lnTo>
                  <a:lnTo>
                    <a:pt x="520042" y="198706"/>
                  </a:lnTo>
                  <a:lnTo>
                    <a:pt x="525229" y="191274"/>
                  </a:lnTo>
                  <a:lnTo>
                    <a:pt x="472547" y="191274"/>
                  </a:lnTo>
                  <a:lnTo>
                    <a:pt x="464777" y="189364"/>
                  </a:lnTo>
                  <a:lnTo>
                    <a:pt x="458666" y="185546"/>
                  </a:lnTo>
                  <a:lnTo>
                    <a:pt x="452642" y="181659"/>
                  </a:lnTo>
                  <a:lnTo>
                    <a:pt x="449586" y="175931"/>
                  </a:lnTo>
                  <a:lnTo>
                    <a:pt x="449586" y="162906"/>
                  </a:lnTo>
                  <a:lnTo>
                    <a:pt x="494985" y="142585"/>
                  </a:lnTo>
                  <a:lnTo>
                    <a:pt x="507557" y="140847"/>
                  </a:lnTo>
                  <a:lnTo>
                    <a:pt x="525979" y="135426"/>
                  </a:lnTo>
                  <a:lnTo>
                    <a:pt x="559417" y="135426"/>
                  </a:lnTo>
                  <a:lnTo>
                    <a:pt x="559417" y="108013"/>
                  </a:lnTo>
                  <a:lnTo>
                    <a:pt x="559008" y="99824"/>
                  </a:lnTo>
                  <a:lnTo>
                    <a:pt x="557780" y="92440"/>
                  </a:lnTo>
                  <a:lnTo>
                    <a:pt x="555734" y="85862"/>
                  </a:lnTo>
                  <a:lnTo>
                    <a:pt x="552869" y="80090"/>
                  </a:lnTo>
                  <a:lnTo>
                    <a:pt x="551598" y="77941"/>
                  </a:lnTo>
                  <a:close/>
                </a:path>
                <a:path w="1061720" h="215900">
                  <a:moveTo>
                    <a:pt x="559417" y="190864"/>
                  </a:moveTo>
                  <a:lnTo>
                    <a:pt x="526764" y="190864"/>
                  </a:lnTo>
                  <a:lnTo>
                    <a:pt x="526764" y="212344"/>
                  </a:lnTo>
                  <a:lnTo>
                    <a:pt x="559417" y="212344"/>
                  </a:lnTo>
                  <a:lnTo>
                    <a:pt x="559417" y="190864"/>
                  </a:lnTo>
                  <a:close/>
                </a:path>
                <a:path w="1061720" h="215900">
                  <a:moveTo>
                    <a:pt x="559417" y="135426"/>
                  </a:moveTo>
                  <a:lnTo>
                    <a:pt x="525979" y="135426"/>
                  </a:lnTo>
                  <a:lnTo>
                    <a:pt x="525979" y="161884"/>
                  </a:lnTo>
                  <a:lnTo>
                    <a:pt x="524233" y="167714"/>
                  </a:lnTo>
                  <a:lnTo>
                    <a:pt x="520741" y="173169"/>
                  </a:lnTo>
                  <a:lnTo>
                    <a:pt x="517336" y="178556"/>
                  </a:lnTo>
                  <a:lnTo>
                    <a:pt x="512358" y="182920"/>
                  </a:lnTo>
                  <a:lnTo>
                    <a:pt x="499175" y="189603"/>
                  </a:lnTo>
                  <a:lnTo>
                    <a:pt x="491231" y="191274"/>
                  </a:lnTo>
                  <a:lnTo>
                    <a:pt x="525229" y="191274"/>
                  </a:lnTo>
                  <a:lnTo>
                    <a:pt x="525455" y="190864"/>
                  </a:lnTo>
                  <a:lnTo>
                    <a:pt x="559417" y="190864"/>
                  </a:lnTo>
                  <a:lnTo>
                    <a:pt x="559417" y="135426"/>
                  </a:lnTo>
                  <a:close/>
                </a:path>
                <a:path w="1061720" h="215900">
                  <a:moveTo>
                    <a:pt x="499699" y="53188"/>
                  </a:moveTo>
                  <a:lnTo>
                    <a:pt x="492889" y="53188"/>
                  </a:lnTo>
                  <a:lnTo>
                    <a:pt x="485195" y="53444"/>
                  </a:lnTo>
                  <a:lnTo>
                    <a:pt x="444004" y="66025"/>
                  </a:lnTo>
                  <a:lnTo>
                    <a:pt x="422084" y="93284"/>
                  </a:lnTo>
                  <a:lnTo>
                    <a:pt x="453429" y="99824"/>
                  </a:lnTo>
                  <a:lnTo>
                    <a:pt x="455958" y="94307"/>
                  </a:lnTo>
                  <a:lnTo>
                    <a:pt x="460324" y="89295"/>
                  </a:lnTo>
                  <a:lnTo>
                    <a:pt x="493326" y="77941"/>
                  </a:lnTo>
                  <a:lnTo>
                    <a:pt x="551598" y="77941"/>
                  </a:lnTo>
                  <a:lnTo>
                    <a:pt x="548591" y="72861"/>
                  </a:lnTo>
                  <a:lnTo>
                    <a:pt x="543090" y="67304"/>
                  </a:lnTo>
                  <a:lnTo>
                    <a:pt x="529558" y="59530"/>
                  </a:lnTo>
                  <a:lnTo>
                    <a:pt x="522399" y="56871"/>
                  </a:lnTo>
                  <a:lnTo>
                    <a:pt x="514629" y="55438"/>
                  </a:lnTo>
                  <a:lnTo>
                    <a:pt x="506946" y="53938"/>
                  </a:lnTo>
                  <a:lnTo>
                    <a:pt x="499699" y="53188"/>
                  </a:lnTo>
                  <a:close/>
                </a:path>
                <a:path w="1061720" h="215900">
                  <a:moveTo>
                    <a:pt x="648732" y="17593"/>
                  </a:moveTo>
                  <a:lnTo>
                    <a:pt x="615294" y="17593"/>
                  </a:lnTo>
                  <a:lnTo>
                    <a:pt x="615294" y="182033"/>
                  </a:lnTo>
                  <a:lnTo>
                    <a:pt x="648383" y="213094"/>
                  </a:lnTo>
                  <a:lnTo>
                    <a:pt x="656590" y="214526"/>
                  </a:lnTo>
                  <a:lnTo>
                    <a:pt x="670646" y="214322"/>
                  </a:lnTo>
                  <a:lnTo>
                    <a:pt x="675186" y="213913"/>
                  </a:lnTo>
                  <a:lnTo>
                    <a:pt x="678766" y="213163"/>
                  </a:lnTo>
                  <a:lnTo>
                    <a:pt x="682258" y="212480"/>
                  </a:lnTo>
                  <a:lnTo>
                    <a:pt x="685051" y="211799"/>
                  </a:lnTo>
                  <a:lnTo>
                    <a:pt x="686972" y="211117"/>
                  </a:lnTo>
                  <a:lnTo>
                    <a:pt x="681265" y="187182"/>
                  </a:lnTo>
                  <a:lnTo>
                    <a:pt x="665583" y="187182"/>
                  </a:lnTo>
                  <a:lnTo>
                    <a:pt x="662177" y="186671"/>
                  </a:lnTo>
                  <a:lnTo>
                    <a:pt x="648732" y="172146"/>
                  </a:lnTo>
                  <a:lnTo>
                    <a:pt x="648732" y="17593"/>
                  </a:lnTo>
                  <a:close/>
                </a:path>
                <a:path w="1061720" h="215900">
                  <a:moveTo>
                    <a:pt x="680948" y="185852"/>
                  </a:moveTo>
                  <a:lnTo>
                    <a:pt x="674225" y="187012"/>
                  </a:lnTo>
                  <a:lnTo>
                    <a:pt x="671956" y="187182"/>
                  </a:lnTo>
                  <a:lnTo>
                    <a:pt x="681265" y="187182"/>
                  </a:lnTo>
                  <a:lnTo>
                    <a:pt x="680948" y="185852"/>
                  </a:lnTo>
                  <a:close/>
                </a:path>
                <a:path w="1061720" h="215900">
                  <a:moveTo>
                    <a:pt x="615294" y="55234"/>
                  </a:moveTo>
                  <a:lnTo>
                    <a:pt x="590237" y="55234"/>
                  </a:lnTo>
                  <a:lnTo>
                    <a:pt x="590237" y="79782"/>
                  </a:lnTo>
                  <a:lnTo>
                    <a:pt x="615294" y="79782"/>
                  </a:lnTo>
                  <a:lnTo>
                    <a:pt x="615294" y="55234"/>
                  </a:lnTo>
                  <a:close/>
                </a:path>
                <a:path w="1061720" h="215900">
                  <a:moveTo>
                    <a:pt x="683829" y="55234"/>
                  </a:moveTo>
                  <a:lnTo>
                    <a:pt x="648732" y="55234"/>
                  </a:lnTo>
                  <a:lnTo>
                    <a:pt x="648732" y="79782"/>
                  </a:lnTo>
                  <a:lnTo>
                    <a:pt x="683829" y="79782"/>
                  </a:lnTo>
                  <a:lnTo>
                    <a:pt x="683829" y="55234"/>
                  </a:lnTo>
                  <a:close/>
                </a:path>
                <a:path w="1061720" h="215900">
                  <a:moveTo>
                    <a:pt x="911438" y="2864"/>
                  </a:moveTo>
                  <a:lnTo>
                    <a:pt x="871626" y="2864"/>
                  </a:lnTo>
                  <a:lnTo>
                    <a:pt x="789296" y="212344"/>
                  </a:lnTo>
                  <a:lnTo>
                    <a:pt x="825965" y="212344"/>
                  </a:lnTo>
                  <a:lnTo>
                    <a:pt x="846886" y="156906"/>
                  </a:lnTo>
                  <a:lnTo>
                    <a:pt x="832076" y="156906"/>
                  </a:lnTo>
                  <a:lnTo>
                    <a:pt x="832076" y="130312"/>
                  </a:lnTo>
                  <a:lnTo>
                    <a:pt x="856922" y="130312"/>
                  </a:lnTo>
                  <a:lnTo>
                    <a:pt x="890659" y="40914"/>
                  </a:lnTo>
                  <a:lnTo>
                    <a:pt x="926377" y="40914"/>
                  </a:lnTo>
                  <a:lnTo>
                    <a:pt x="911438" y="2864"/>
                  </a:lnTo>
                  <a:close/>
                </a:path>
                <a:path w="1061720" h="215900">
                  <a:moveTo>
                    <a:pt x="926377" y="40914"/>
                  </a:moveTo>
                  <a:lnTo>
                    <a:pt x="892493" y="40914"/>
                  </a:lnTo>
                  <a:lnTo>
                    <a:pt x="957100" y="212344"/>
                  </a:lnTo>
                  <a:lnTo>
                    <a:pt x="993681" y="212344"/>
                  </a:lnTo>
                  <a:lnTo>
                    <a:pt x="971915" y="156906"/>
                  </a:lnTo>
                  <a:lnTo>
                    <a:pt x="950814" y="156906"/>
                  </a:lnTo>
                  <a:lnTo>
                    <a:pt x="950814" y="130312"/>
                  </a:lnTo>
                  <a:lnTo>
                    <a:pt x="961475" y="130312"/>
                  </a:lnTo>
                  <a:lnTo>
                    <a:pt x="926377" y="40914"/>
                  </a:lnTo>
                  <a:close/>
                </a:path>
                <a:path w="1061720" h="215900">
                  <a:moveTo>
                    <a:pt x="856922" y="130312"/>
                  </a:moveTo>
                  <a:lnTo>
                    <a:pt x="832076" y="130312"/>
                  </a:lnTo>
                  <a:lnTo>
                    <a:pt x="832076" y="156906"/>
                  </a:lnTo>
                  <a:lnTo>
                    <a:pt x="846886" y="156906"/>
                  </a:lnTo>
                  <a:lnTo>
                    <a:pt x="856922" y="130312"/>
                  </a:lnTo>
                  <a:close/>
                </a:path>
                <a:path w="1061720" h="215900">
                  <a:moveTo>
                    <a:pt x="926184" y="130312"/>
                  </a:moveTo>
                  <a:lnTo>
                    <a:pt x="856922" y="130312"/>
                  </a:lnTo>
                  <a:lnTo>
                    <a:pt x="846886" y="156906"/>
                  </a:lnTo>
                  <a:lnTo>
                    <a:pt x="936206" y="156906"/>
                  </a:lnTo>
                  <a:lnTo>
                    <a:pt x="926184" y="130312"/>
                  </a:lnTo>
                  <a:close/>
                </a:path>
                <a:path w="1061720" h="215900">
                  <a:moveTo>
                    <a:pt x="961475" y="130312"/>
                  </a:moveTo>
                  <a:lnTo>
                    <a:pt x="950814" y="130312"/>
                  </a:lnTo>
                  <a:lnTo>
                    <a:pt x="950814" y="156906"/>
                  </a:lnTo>
                  <a:lnTo>
                    <a:pt x="971915" y="156906"/>
                  </a:lnTo>
                  <a:lnTo>
                    <a:pt x="961475" y="130312"/>
                  </a:lnTo>
                  <a:close/>
                </a:path>
                <a:path w="1061720" h="215900">
                  <a:moveTo>
                    <a:pt x="1061169" y="2864"/>
                  </a:moveTo>
                  <a:lnTo>
                    <a:pt x="1026683" y="2864"/>
                  </a:lnTo>
                  <a:lnTo>
                    <a:pt x="1026683" y="212344"/>
                  </a:lnTo>
                  <a:lnTo>
                    <a:pt x="1061169" y="212344"/>
                  </a:lnTo>
                  <a:lnTo>
                    <a:pt x="1061169" y="2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6700815" y="7419657"/>
            <a:ext cx="2172335" cy="843915"/>
            <a:chOff x="6700815" y="7419657"/>
            <a:chExt cx="2172335" cy="8439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0815" y="7419657"/>
              <a:ext cx="2171836" cy="84364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51612" y="7470457"/>
              <a:ext cx="1943735" cy="615315"/>
            </a:xfrm>
            <a:custGeom>
              <a:avLst/>
              <a:gdLst/>
              <a:ahLst/>
              <a:cxnLst/>
              <a:rect l="l" t="t" r="r" b="b"/>
              <a:pathLst>
                <a:path w="1943734" h="615315">
                  <a:moveTo>
                    <a:pt x="1943239" y="0"/>
                  </a:moveTo>
                  <a:lnTo>
                    <a:pt x="1924189" y="0"/>
                  </a:lnTo>
                  <a:lnTo>
                    <a:pt x="1924189" y="368"/>
                  </a:lnTo>
                  <a:lnTo>
                    <a:pt x="1905139" y="368"/>
                  </a:lnTo>
                  <a:lnTo>
                    <a:pt x="1905139" y="38100"/>
                  </a:lnTo>
                  <a:lnTo>
                    <a:pt x="1905139" y="38468"/>
                  </a:lnTo>
                  <a:lnTo>
                    <a:pt x="1905139" y="576948"/>
                  </a:lnTo>
                  <a:lnTo>
                    <a:pt x="38100" y="576948"/>
                  </a:lnTo>
                  <a:lnTo>
                    <a:pt x="38100" y="38468"/>
                  </a:lnTo>
                  <a:lnTo>
                    <a:pt x="38100" y="38100"/>
                  </a:lnTo>
                  <a:lnTo>
                    <a:pt x="1905139" y="38100"/>
                  </a:lnTo>
                  <a:lnTo>
                    <a:pt x="1905139" y="368"/>
                  </a:lnTo>
                  <a:lnTo>
                    <a:pt x="19050" y="368"/>
                  </a:lnTo>
                  <a:lnTo>
                    <a:pt x="0" y="368"/>
                  </a:lnTo>
                  <a:lnTo>
                    <a:pt x="0" y="38468"/>
                  </a:lnTo>
                  <a:lnTo>
                    <a:pt x="0" y="576948"/>
                  </a:lnTo>
                  <a:lnTo>
                    <a:pt x="0" y="615048"/>
                  </a:lnTo>
                  <a:lnTo>
                    <a:pt x="19050" y="615048"/>
                  </a:lnTo>
                  <a:lnTo>
                    <a:pt x="1924189" y="615048"/>
                  </a:lnTo>
                  <a:lnTo>
                    <a:pt x="1943239" y="615048"/>
                  </a:lnTo>
                  <a:lnTo>
                    <a:pt x="1943239" y="576948"/>
                  </a:lnTo>
                  <a:lnTo>
                    <a:pt x="1943239" y="38468"/>
                  </a:lnTo>
                  <a:lnTo>
                    <a:pt x="1924189" y="38468"/>
                  </a:lnTo>
                  <a:lnTo>
                    <a:pt x="1924189" y="38100"/>
                  </a:lnTo>
                  <a:lnTo>
                    <a:pt x="1943239" y="38100"/>
                  </a:lnTo>
                  <a:lnTo>
                    <a:pt x="194323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68951" y="7663152"/>
              <a:ext cx="1058545" cy="221615"/>
            </a:xfrm>
            <a:custGeom>
              <a:avLst/>
              <a:gdLst/>
              <a:ahLst/>
              <a:cxnLst/>
              <a:rect l="l" t="t" r="r" b="b"/>
              <a:pathLst>
                <a:path w="1058545" h="221615">
                  <a:moveTo>
                    <a:pt x="141750" y="8393"/>
                  </a:moveTo>
                  <a:lnTo>
                    <a:pt x="0" y="8393"/>
                  </a:lnTo>
                  <a:lnTo>
                    <a:pt x="0" y="217875"/>
                  </a:lnTo>
                  <a:lnTo>
                    <a:pt x="34485" y="217875"/>
                  </a:lnTo>
                  <a:lnTo>
                    <a:pt x="34485" y="126528"/>
                  </a:lnTo>
                  <a:lnTo>
                    <a:pt x="131597" y="126528"/>
                  </a:lnTo>
                  <a:lnTo>
                    <a:pt x="131597" y="99428"/>
                  </a:lnTo>
                  <a:lnTo>
                    <a:pt x="34485" y="99428"/>
                  </a:lnTo>
                  <a:lnTo>
                    <a:pt x="34485" y="35596"/>
                  </a:lnTo>
                  <a:lnTo>
                    <a:pt x="141750" y="35596"/>
                  </a:lnTo>
                  <a:lnTo>
                    <a:pt x="141750" y="8393"/>
                  </a:lnTo>
                  <a:close/>
                </a:path>
                <a:path w="1058545" h="221615">
                  <a:moveTo>
                    <a:pt x="214853" y="60759"/>
                  </a:moveTo>
                  <a:lnTo>
                    <a:pt x="181484" y="60759"/>
                  </a:lnTo>
                  <a:lnTo>
                    <a:pt x="181484" y="217875"/>
                  </a:lnTo>
                  <a:lnTo>
                    <a:pt x="214853" y="217875"/>
                  </a:lnTo>
                  <a:lnTo>
                    <a:pt x="214853" y="60759"/>
                  </a:lnTo>
                  <a:close/>
                </a:path>
                <a:path w="1058545" h="221615">
                  <a:moveTo>
                    <a:pt x="204140" y="0"/>
                  </a:moveTo>
                  <a:lnTo>
                    <a:pt x="192537" y="0"/>
                  </a:lnTo>
                  <a:lnTo>
                    <a:pt x="187552" y="1808"/>
                  </a:lnTo>
                  <a:lnTo>
                    <a:pt x="179292" y="8968"/>
                  </a:lnTo>
                  <a:lnTo>
                    <a:pt x="177241" y="13265"/>
                  </a:lnTo>
                  <a:lnTo>
                    <a:pt x="177241" y="23290"/>
                  </a:lnTo>
                  <a:lnTo>
                    <a:pt x="179292" y="27587"/>
                  </a:lnTo>
                  <a:lnTo>
                    <a:pt x="183378" y="31204"/>
                  </a:lnTo>
                  <a:lnTo>
                    <a:pt x="187552" y="34748"/>
                  </a:lnTo>
                  <a:lnTo>
                    <a:pt x="192537" y="36516"/>
                  </a:lnTo>
                  <a:lnTo>
                    <a:pt x="204140" y="36516"/>
                  </a:lnTo>
                  <a:lnTo>
                    <a:pt x="209090" y="34748"/>
                  </a:lnTo>
                  <a:lnTo>
                    <a:pt x="217349" y="27587"/>
                  </a:lnTo>
                  <a:lnTo>
                    <a:pt x="219436" y="23290"/>
                  </a:lnTo>
                  <a:lnTo>
                    <a:pt x="219436" y="13265"/>
                  </a:lnTo>
                  <a:lnTo>
                    <a:pt x="217349" y="8968"/>
                  </a:lnTo>
                  <a:lnTo>
                    <a:pt x="213185" y="5424"/>
                  </a:lnTo>
                  <a:lnTo>
                    <a:pt x="209090" y="1808"/>
                  </a:lnTo>
                  <a:lnTo>
                    <a:pt x="204140" y="0"/>
                  </a:lnTo>
                  <a:close/>
                </a:path>
                <a:path w="1058545" h="221615">
                  <a:moveTo>
                    <a:pt x="293123" y="8393"/>
                  </a:moveTo>
                  <a:lnTo>
                    <a:pt x="259754" y="8393"/>
                  </a:lnTo>
                  <a:lnTo>
                    <a:pt x="259754" y="217875"/>
                  </a:lnTo>
                  <a:lnTo>
                    <a:pt x="293123" y="217875"/>
                  </a:lnTo>
                  <a:lnTo>
                    <a:pt x="293123" y="8393"/>
                  </a:lnTo>
                  <a:close/>
                </a:path>
                <a:path w="1058545" h="221615">
                  <a:moveTo>
                    <a:pt x="371394" y="8393"/>
                  </a:moveTo>
                  <a:lnTo>
                    <a:pt x="338025" y="8393"/>
                  </a:lnTo>
                  <a:lnTo>
                    <a:pt x="338025" y="217875"/>
                  </a:lnTo>
                  <a:lnTo>
                    <a:pt x="371394" y="217875"/>
                  </a:lnTo>
                  <a:lnTo>
                    <a:pt x="371394" y="8393"/>
                  </a:lnTo>
                  <a:close/>
                </a:path>
                <a:path w="1058545" h="221615">
                  <a:moveTo>
                    <a:pt x="578494" y="8393"/>
                  </a:moveTo>
                  <a:lnTo>
                    <a:pt x="502153" y="8393"/>
                  </a:lnTo>
                  <a:lnTo>
                    <a:pt x="502153" y="217875"/>
                  </a:lnTo>
                  <a:lnTo>
                    <a:pt x="576154" y="217875"/>
                  </a:lnTo>
                  <a:lnTo>
                    <a:pt x="592924" y="217088"/>
                  </a:lnTo>
                  <a:lnTo>
                    <a:pt x="635531" y="205289"/>
                  </a:lnTo>
                  <a:lnTo>
                    <a:pt x="656751" y="190255"/>
                  </a:lnTo>
                  <a:lnTo>
                    <a:pt x="536639" y="190255"/>
                  </a:lnTo>
                  <a:lnTo>
                    <a:pt x="536639" y="36004"/>
                  </a:lnTo>
                  <a:lnTo>
                    <a:pt x="657268" y="36004"/>
                  </a:lnTo>
                  <a:lnTo>
                    <a:pt x="647545" y="27895"/>
                  </a:lnTo>
                  <a:lnTo>
                    <a:pt x="636195" y="20970"/>
                  </a:lnTo>
                  <a:lnTo>
                    <a:pt x="623551" y="15467"/>
                  </a:lnTo>
                  <a:lnTo>
                    <a:pt x="609718" y="11537"/>
                  </a:lnTo>
                  <a:lnTo>
                    <a:pt x="594698" y="9179"/>
                  </a:lnTo>
                  <a:lnTo>
                    <a:pt x="578494" y="8393"/>
                  </a:lnTo>
                  <a:close/>
                </a:path>
                <a:path w="1058545" h="221615">
                  <a:moveTo>
                    <a:pt x="657268" y="36004"/>
                  </a:moveTo>
                  <a:lnTo>
                    <a:pt x="576372" y="36004"/>
                  </a:lnTo>
                  <a:lnTo>
                    <a:pt x="588363" y="36561"/>
                  </a:lnTo>
                  <a:lnTo>
                    <a:pt x="599336" y="38230"/>
                  </a:lnTo>
                  <a:lnTo>
                    <a:pt x="638798" y="62917"/>
                  </a:lnTo>
                  <a:lnTo>
                    <a:pt x="651625" y="100963"/>
                  </a:lnTo>
                  <a:lnTo>
                    <a:pt x="652163" y="112822"/>
                  </a:lnTo>
                  <a:lnTo>
                    <a:pt x="651625" y="124777"/>
                  </a:lnTo>
                  <a:lnTo>
                    <a:pt x="638723" y="163050"/>
                  </a:lnTo>
                  <a:lnTo>
                    <a:pt x="598166" y="188005"/>
                  </a:lnTo>
                  <a:lnTo>
                    <a:pt x="574251" y="190255"/>
                  </a:lnTo>
                  <a:lnTo>
                    <a:pt x="656751" y="190255"/>
                  </a:lnTo>
                  <a:lnTo>
                    <a:pt x="678742" y="156744"/>
                  </a:lnTo>
                  <a:lnTo>
                    <a:pt x="686091" y="112822"/>
                  </a:lnTo>
                  <a:lnTo>
                    <a:pt x="685282" y="97092"/>
                  </a:lnTo>
                  <a:lnTo>
                    <a:pt x="673143" y="56870"/>
                  </a:lnTo>
                  <a:lnTo>
                    <a:pt x="657488" y="36187"/>
                  </a:lnTo>
                  <a:lnTo>
                    <a:pt x="657268" y="36004"/>
                  </a:lnTo>
                  <a:close/>
                </a:path>
                <a:path w="1058545" h="221615">
                  <a:moveTo>
                    <a:pt x="798516" y="58719"/>
                  </a:moveTo>
                  <a:lnTo>
                    <a:pt x="756434" y="68840"/>
                  </a:lnTo>
                  <a:lnTo>
                    <a:pt x="728531" y="97276"/>
                  </a:lnTo>
                  <a:lnTo>
                    <a:pt x="718595" y="140033"/>
                  </a:lnTo>
                  <a:lnTo>
                    <a:pt x="719217" y="151820"/>
                  </a:lnTo>
                  <a:lnTo>
                    <a:pt x="734002" y="191181"/>
                  </a:lnTo>
                  <a:lnTo>
                    <a:pt x="765802" y="215346"/>
                  </a:lnTo>
                  <a:lnTo>
                    <a:pt x="798516" y="221043"/>
                  </a:lnTo>
                  <a:lnTo>
                    <a:pt x="810186" y="220410"/>
                  </a:lnTo>
                  <a:lnTo>
                    <a:pt x="849071" y="205349"/>
                  </a:lnTo>
                  <a:lnTo>
                    <a:pt x="859453" y="195368"/>
                  </a:lnTo>
                  <a:lnTo>
                    <a:pt x="798620" y="195368"/>
                  </a:lnTo>
                  <a:lnTo>
                    <a:pt x="791090" y="194895"/>
                  </a:lnTo>
                  <a:lnTo>
                    <a:pt x="757219" y="167652"/>
                  </a:lnTo>
                  <a:lnTo>
                    <a:pt x="752304" y="139929"/>
                  </a:lnTo>
                  <a:lnTo>
                    <a:pt x="752612" y="132564"/>
                  </a:lnTo>
                  <a:lnTo>
                    <a:pt x="767701" y="96107"/>
                  </a:lnTo>
                  <a:lnTo>
                    <a:pt x="798620" y="84290"/>
                  </a:lnTo>
                  <a:lnTo>
                    <a:pt x="859333" y="84290"/>
                  </a:lnTo>
                  <a:lnTo>
                    <a:pt x="856550" y="81015"/>
                  </a:lnTo>
                  <a:lnTo>
                    <a:pt x="821088" y="61247"/>
                  </a:lnTo>
                  <a:lnTo>
                    <a:pt x="810186" y="59351"/>
                  </a:lnTo>
                  <a:lnTo>
                    <a:pt x="798516" y="58719"/>
                  </a:lnTo>
                  <a:close/>
                </a:path>
                <a:path w="1058545" h="221615">
                  <a:moveTo>
                    <a:pt x="859333" y="84290"/>
                  </a:moveTo>
                  <a:lnTo>
                    <a:pt x="798620" y="84290"/>
                  </a:lnTo>
                  <a:lnTo>
                    <a:pt x="806101" y="84769"/>
                  </a:lnTo>
                  <a:lnTo>
                    <a:pt x="812910" y="86205"/>
                  </a:lnTo>
                  <a:lnTo>
                    <a:pt x="841897" y="118756"/>
                  </a:lnTo>
                  <a:lnTo>
                    <a:pt x="844714" y="140033"/>
                  </a:lnTo>
                  <a:lnTo>
                    <a:pt x="844405" y="147337"/>
                  </a:lnTo>
                  <a:lnTo>
                    <a:pt x="824515" y="187799"/>
                  </a:lnTo>
                  <a:lnTo>
                    <a:pt x="798620" y="195368"/>
                  </a:lnTo>
                  <a:lnTo>
                    <a:pt x="859453" y="195368"/>
                  </a:lnTo>
                  <a:lnTo>
                    <a:pt x="877807" y="151820"/>
                  </a:lnTo>
                  <a:lnTo>
                    <a:pt x="878422" y="139929"/>
                  </a:lnTo>
                  <a:lnTo>
                    <a:pt x="877807" y="128194"/>
                  </a:lnTo>
                  <a:lnTo>
                    <a:pt x="875944" y="117121"/>
                  </a:lnTo>
                  <a:lnTo>
                    <a:pt x="872840" y="106816"/>
                  </a:lnTo>
                  <a:lnTo>
                    <a:pt x="868492" y="97276"/>
                  </a:lnTo>
                  <a:lnTo>
                    <a:pt x="862995" y="88600"/>
                  </a:lnTo>
                  <a:lnTo>
                    <a:pt x="859333" y="84290"/>
                  </a:lnTo>
                  <a:close/>
                </a:path>
                <a:path w="1058545" h="221615">
                  <a:moveTo>
                    <a:pt x="987561" y="58719"/>
                  </a:moveTo>
                  <a:lnTo>
                    <a:pt x="945479" y="69048"/>
                  </a:lnTo>
                  <a:lnTo>
                    <a:pt x="917803" y="97788"/>
                  </a:lnTo>
                  <a:lnTo>
                    <a:pt x="907981" y="140033"/>
                  </a:lnTo>
                  <a:lnTo>
                    <a:pt x="908580" y="151515"/>
                  </a:lnTo>
                  <a:lnTo>
                    <a:pt x="922891" y="190630"/>
                  </a:lnTo>
                  <a:lnTo>
                    <a:pt x="954451" y="215234"/>
                  </a:lnTo>
                  <a:lnTo>
                    <a:pt x="987892" y="221043"/>
                  </a:lnTo>
                  <a:lnTo>
                    <a:pt x="997721" y="220614"/>
                  </a:lnTo>
                  <a:lnTo>
                    <a:pt x="1036920" y="206055"/>
                  </a:lnTo>
                  <a:lnTo>
                    <a:pt x="1047628" y="195168"/>
                  </a:lnTo>
                  <a:lnTo>
                    <a:pt x="988120" y="195168"/>
                  </a:lnTo>
                  <a:lnTo>
                    <a:pt x="981260" y="194739"/>
                  </a:lnTo>
                  <a:lnTo>
                    <a:pt x="947374" y="168981"/>
                  </a:lnTo>
                  <a:lnTo>
                    <a:pt x="941681" y="139313"/>
                  </a:lnTo>
                  <a:lnTo>
                    <a:pt x="942045" y="131209"/>
                  </a:lnTo>
                  <a:lnTo>
                    <a:pt x="956750" y="95675"/>
                  </a:lnTo>
                  <a:lnTo>
                    <a:pt x="978813" y="84490"/>
                  </a:lnTo>
                  <a:lnTo>
                    <a:pt x="1047542" y="84490"/>
                  </a:lnTo>
                  <a:lnTo>
                    <a:pt x="1047052" y="83778"/>
                  </a:lnTo>
                  <a:lnTo>
                    <a:pt x="1014471" y="62459"/>
                  </a:lnTo>
                  <a:lnTo>
                    <a:pt x="997060" y="59134"/>
                  </a:lnTo>
                  <a:lnTo>
                    <a:pt x="987561" y="58719"/>
                  </a:lnTo>
                  <a:close/>
                </a:path>
                <a:path w="1058545" h="221615">
                  <a:moveTo>
                    <a:pt x="1058323" y="168165"/>
                  </a:moveTo>
                  <a:lnTo>
                    <a:pt x="1025845" y="168165"/>
                  </a:lnTo>
                  <a:lnTo>
                    <a:pt x="1024430" y="173821"/>
                  </a:lnTo>
                  <a:lnTo>
                    <a:pt x="1021933" y="178662"/>
                  </a:lnTo>
                  <a:lnTo>
                    <a:pt x="1018363" y="182686"/>
                  </a:lnTo>
                  <a:lnTo>
                    <a:pt x="1014870" y="186711"/>
                  </a:lnTo>
                  <a:lnTo>
                    <a:pt x="1010514" y="189807"/>
                  </a:lnTo>
                  <a:lnTo>
                    <a:pt x="1000168" y="194104"/>
                  </a:lnTo>
                  <a:lnTo>
                    <a:pt x="994441" y="195168"/>
                  </a:lnTo>
                  <a:lnTo>
                    <a:pt x="1047628" y="195168"/>
                  </a:lnTo>
                  <a:lnTo>
                    <a:pt x="1051562" y="189180"/>
                  </a:lnTo>
                  <a:lnTo>
                    <a:pt x="1054721" y="182582"/>
                  </a:lnTo>
                  <a:lnTo>
                    <a:pt x="1056974" y="175577"/>
                  </a:lnTo>
                  <a:lnTo>
                    <a:pt x="1058323" y="168165"/>
                  </a:lnTo>
                  <a:close/>
                </a:path>
                <a:path w="1058545" h="221615">
                  <a:moveTo>
                    <a:pt x="1047542" y="84490"/>
                  </a:moveTo>
                  <a:lnTo>
                    <a:pt x="988120" y="84490"/>
                  </a:lnTo>
                  <a:lnTo>
                    <a:pt x="995692" y="84989"/>
                  </a:lnTo>
                  <a:lnTo>
                    <a:pt x="1002457" y="86486"/>
                  </a:lnTo>
                  <a:lnTo>
                    <a:pt x="1025845" y="111493"/>
                  </a:lnTo>
                  <a:lnTo>
                    <a:pt x="1058323" y="111493"/>
                  </a:lnTo>
                  <a:lnTo>
                    <a:pt x="1056946" y="103816"/>
                  </a:lnTo>
                  <a:lnTo>
                    <a:pt x="1054609" y="96637"/>
                  </a:lnTo>
                  <a:lnTo>
                    <a:pt x="1051311" y="89957"/>
                  </a:lnTo>
                  <a:lnTo>
                    <a:pt x="1047542" y="844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10341505" y="7419657"/>
            <a:ext cx="2172335" cy="843915"/>
            <a:chOff x="10341505" y="7419657"/>
            <a:chExt cx="2172335" cy="8439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1505" y="7419657"/>
              <a:ext cx="2171839" cy="84364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392296" y="7470457"/>
              <a:ext cx="1943735" cy="615315"/>
            </a:xfrm>
            <a:custGeom>
              <a:avLst/>
              <a:gdLst/>
              <a:ahLst/>
              <a:cxnLst/>
              <a:rect l="l" t="t" r="r" b="b"/>
              <a:pathLst>
                <a:path w="1943734" h="615315">
                  <a:moveTo>
                    <a:pt x="1943239" y="0"/>
                  </a:moveTo>
                  <a:lnTo>
                    <a:pt x="1924189" y="0"/>
                  </a:lnTo>
                  <a:lnTo>
                    <a:pt x="1924189" y="368"/>
                  </a:lnTo>
                  <a:lnTo>
                    <a:pt x="1905139" y="368"/>
                  </a:lnTo>
                  <a:lnTo>
                    <a:pt x="1905139" y="38100"/>
                  </a:lnTo>
                  <a:lnTo>
                    <a:pt x="1905139" y="38468"/>
                  </a:lnTo>
                  <a:lnTo>
                    <a:pt x="1905139" y="576948"/>
                  </a:lnTo>
                  <a:lnTo>
                    <a:pt x="38100" y="576948"/>
                  </a:lnTo>
                  <a:lnTo>
                    <a:pt x="38100" y="38468"/>
                  </a:lnTo>
                  <a:lnTo>
                    <a:pt x="38100" y="38100"/>
                  </a:lnTo>
                  <a:lnTo>
                    <a:pt x="1905139" y="38100"/>
                  </a:lnTo>
                  <a:lnTo>
                    <a:pt x="1905139" y="368"/>
                  </a:lnTo>
                  <a:lnTo>
                    <a:pt x="19050" y="368"/>
                  </a:lnTo>
                  <a:lnTo>
                    <a:pt x="0" y="368"/>
                  </a:lnTo>
                  <a:lnTo>
                    <a:pt x="0" y="38468"/>
                  </a:lnTo>
                  <a:lnTo>
                    <a:pt x="0" y="576948"/>
                  </a:lnTo>
                  <a:lnTo>
                    <a:pt x="0" y="615048"/>
                  </a:lnTo>
                  <a:lnTo>
                    <a:pt x="19050" y="615048"/>
                  </a:lnTo>
                  <a:lnTo>
                    <a:pt x="1924189" y="615048"/>
                  </a:lnTo>
                  <a:lnTo>
                    <a:pt x="1943239" y="615048"/>
                  </a:lnTo>
                  <a:lnTo>
                    <a:pt x="1943239" y="576948"/>
                  </a:lnTo>
                  <a:lnTo>
                    <a:pt x="1943239" y="38468"/>
                  </a:lnTo>
                  <a:lnTo>
                    <a:pt x="1924189" y="38468"/>
                  </a:lnTo>
                  <a:lnTo>
                    <a:pt x="1924189" y="38100"/>
                  </a:lnTo>
                  <a:lnTo>
                    <a:pt x="1943239" y="38100"/>
                  </a:lnTo>
                  <a:lnTo>
                    <a:pt x="194323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800568" y="7663152"/>
              <a:ext cx="1031875" cy="221615"/>
            </a:xfrm>
            <a:custGeom>
              <a:avLst/>
              <a:gdLst/>
              <a:ahLst/>
              <a:cxnLst/>
              <a:rect l="l" t="t" r="r" b="b"/>
              <a:pathLst>
                <a:path w="1031875" h="221615">
                  <a:moveTo>
                    <a:pt x="34661" y="159979"/>
                  </a:moveTo>
                  <a:lnTo>
                    <a:pt x="0" y="159979"/>
                  </a:lnTo>
                  <a:lnTo>
                    <a:pt x="1178" y="169122"/>
                  </a:lnTo>
                  <a:lnTo>
                    <a:pt x="24424" y="204857"/>
                  </a:lnTo>
                  <a:lnTo>
                    <a:pt x="61606" y="219481"/>
                  </a:lnTo>
                  <a:lnTo>
                    <a:pt x="85561" y="221347"/>
                  </a:lnTo>
                  <a:lnTo>
                    <a:pt x="98427" y="220849"/>
                  </a:lnTo>
                  <a:lnTo>
                    <a:pt x="140071" y="209016"/>
                  </a:lnTo>
                  <a:lnTo>
                    <a:pt x="158384" y="193632"/>
                  </a:lnTo>
                  <a:lnTo>
                    <a:pt x="76480" y="193632"/>
                  </a:lnTo>
                  <a:lnTo>
                    <a:pt x="68274" y="192440"/>
                  </a:lnTo>
                  <a:lnTo>
                    <a:pt x="35272" y="167548"/>
                  </a:lnTo>
                  <a:lnTo>
                    <a:pt x="34661" y="159979"/>
                  </a:lnTo>
                  <a:close/>
                </a:path>
                <a:path w="1031875" h="221615">
                  <a:moveTo>
                    <a:pt x="87219" y="5528"/>
                  </a:moveTo>
                  <a:lnTo>
                    <a:pt x="45923" y="13097"/>
                  </a:lnTo>
                  <a:lnTo>
                    <a:pt x="12202" y="41105"/>
                  </a:lnTo>
                  <a:lnTo>
                    <a:pt x="6199" y="65672"/>
                  </a:lnTo>
                  <a:lnTo>
                    <a:pt x="7196" y="76080"/>
                  </a:lnTo>
                  <a:lnTo>
                    <a:pt x="30848" y="107106"/>
                  </a:lnTo>
                  <a:lnTo>
                    <a:pt x="100839" y="129736"/>
                  </a:lnTo>
                  <a:lnTo>
                    <a:pt x="108173" y="132016"/>
                  </a:lnTo>
                  <a:lnTo>
                    <a:pt x="121181" y="137200"/>
                  </a:lnTo>
                  <a:lnTo>
                    <a:pt x="126420" y="140473"/>
                  </a:lnTo>
                  <a:lnTo>
                    <a:pt x="130174" y="144434"/>
                  </a:lnTo>
                  <a:lnTo>
                    <a:pt x="134016" y="148386"/>
                  </a:lnTo>
                  <a:lnTo>
                    <a:pt x="135937" y="153467"/>
                  </a:lnTo>
                  <a:lnTo>
                    <a:pt x="135937" y="166492"/>
                  </a:lnTo>
                  <a:lnTo>
                    <a:pt x="105421" y="191272"/>
                  </a:lnTo>
                  <a:lnTo>
                    <a:pt x="85298" y="193632"/>
                  </a:lnTo>
                  <a:lnTo>
                    <a:pt x="158384" y="193632"/>
                  </a:lnTo>
                  <a:lnTo>
                    <a:pt x="170160" y="159979"/>
                  </a:lnTo>
                  <a:lnTo>
                    <a:pt x="170160" y="150570"/>
                  </a:lnTo>
                  <a:lnTo>
                    <a:pt x="168065" y="142490"/>
                  </a:lnTo>
                  <a:lnTo>
                    <a:pt x="163962" y="135737"/>
                  </a:lnTo>
                  <a:lnTo>
                    <a:pt x="159946" y="128984"/>
                  </a:lnTo>
                  <a:lnTo>
                    <a:pt x="119173" y="104916"/>
                  </a:lnTo>
                  <a:lnTo>
                    <a:pt x="104419" y="101060"/>
                  </a:lnTo>
                  <a:lnTo>
                    <a:pt x="77615" y="94723"/>
                  </a:lnTo>
                  <a:lnTo>
                    <a:pt x="41820" y="73105"/>
                  </a:lnTo>
                  <a:lnTo>
                    <a:pt x="40510" y="68808"/>
                  </a:lnTo>
                  <a:lnTo>
                    <a:pt x="40510" y="57895"/>
                  </a:lnTo>
                  <a:lnTo>
                    <a:pt x="77004" y="32836"/>
                  </a:lnTo>
                  <a:lnTo>
                    <a:pt x="155629" y="32836"/>
                  </a:lnTo>
                  <a:lnTo>
                    <a:pt x="150683" y="27360"/>
                  </a:lnTo>
                  <a:lnTo>
                    <a:pt x="109035" y="7394"/>
                  </a:lnTo>
                  <a:lnTo>
                    <a:pt x="98466" y="5995"/>
                  </a:lnTo>
                  <a:lnTo>
                    <a:pt x="87219" y="5528"/>
                  </a:lnTo>
                  <a:close/>
                </a:path>
                <a:path w="1031875" h="221615">
                  <a:moveTo>
                    <a:pt x="155629" y="32836"/>
                  </a:moveTo>
                  <a:lnTo>
                    <a:pt x="86433" y="32836"/>
                  </a:lnTo>
                  <a:lnTo>
                    <a:pt x="95831" y="33341"/>
                  </a:lnTo>
                  <a:lnTo>
                    <a:pt x="104386" y="34857"/>
                  </a:lnTo>
                  <a:lnTo>
                    <a:pt x="133754" y="63423"/>
                  </a:lnTo>
                  <a:lnTo>
                    <a:pt x="167017" y="63423"/>
                  </a:lnTo>
                  <a:lnTo>
                    <a:pt x="166162" y="55225"/>
                  </a:lnTo>
                  <a:lnTo>
                    <a:pt x="164104" y="47514"/>
                  </a:lnTo>
                  <a:lnTo>
                    <a:pt x="160817" y="40291"/>
                  </a:lnTo>
                  <a:lnTo>
                    <a:pt x="156279" y="33555"/>
                  </a:lnTo>
                  <a:lnTo>
                    <a:pt x="155629" y="32836"/>
                  </a:lnTo>
                  <a:close/>
                </a:path>
                <a:path w="1031875" h="221615">
                  <a:moveTo>
                    <a:pt x="242015" y="60759"/>
                  </a:moveTo>
                  <a:lnTo>
                    <a:pt x="208663" y="60759"/>
                  </a:lnTo>
                  <a:lnTo>
                    <a:pt x="208708" y="161652"/>
                  </a:lnTo>
                  <a:lnTo>
                    <a:pt x="219766" y="199517"/>
                  </a:lnTo>
                  <a:lnTo>
                    <a:pt x="256881" y="219500"/>
                  </a:lnTo>
                  <a:lnTo>
                    <a:pt x="264889" y="219915"/>
                  </a:lnTo>
                  <a:lnTo>
                    <a:pt x="274172" y="219398"/>
                  </a:lnTo>
                  <a:lnTo>
                    <a:pt x="308466" y="202196"/>
                  </a:lnTo>
                  <a:lnTo>
                    <a:pt x="315333" y="192095"/>
                  </a:lnTo>
                  <a:lnTo>
                    <a:pt x="276937" y="192095"/>
                  </a:lnTo>
                  <a:lnTo>
                    <a:pt x="269569" y="191501"/>
                  </a:lnTo>
                  <a:lnTo>
                    <a:pt x="242015" y="157011"/>
                  </a:lnTo>
                  <a:lnTo>
                    <a:pt x="242015" y="60759"/>
                  </a:lnTo>
                  <a:close/>
                </a:path>
                <a:path w="1031875" h="221615">
                  <a:moveTo>
                    <a:pt x="350711" y="190663"/>
                  </a:moveTo>
                  <a:lnTo>
                    <a:pt x="317971" y="190663"/>
                  </a:lnTo>
                  <a:lnTo>
                    <a:pt x="317971" y="217875"/>
                  </a:lnTo>
                  <a:lnTo>
                    <a:pt x="350711" y="217875"/>
                  </a:lnTo>
                  <a:lnTo>
                    <a:pt x="350711" y="190663"/>
                  </a:lnTo>
                  <a:close/>
                </a:path>
                <a:path w="1031875" h="221615">
                  <a:moveTo>
                    <a:pt x="350711" y="60759"/>
                  </a:moveTo>
                  <a:lnTo>
                    <a:pt x="317273" y="60759"/>
                  </a:lnTo>
                  <a:lnTo>
                    <a:pt x="317360" y="161652"/>
                  </a:lnTo>
                  <a:lnTo>
                    <a:pt x="315264" y="169013"/>
                  </a:lnTo>
                  <a:lnTo>
                    <a:pt x="307057" y="180606"/>
                  </a:lnTo>
                  <a:lnTo>
                    <a:pt x="301819" y="184934"/>
                  </a:lnTo>
                  <a:lnTo>
                    <a:pt x="289420" y="190663"/>
                  </a:lnTo>
                  <a:lnTo>
                    <a:pt x="283223" y="192095"/>
                  </a:lnTo>
                  <a:lnTo>
                    <a:pt x="315333" y="192095"/>
                  </a:lnTo>
                  <a:lnTo>
                    <a:pt x="316138" y="190663"/>
                  </a:lnTo>
                  <a:lnTo>
                    <a:pt x="350711" y="190663"/>
                  </a:lnTo>
                  <a:lnTo>
                    <a:pt x="350711" y="60759"/>
                  </a:lnTo>
                  <a:close/>
                </a:path>
                <a:path w="1031875" h="221615">
                  <a:moveTo>
                    <a:pt x="461119" y="193424"/>
                  </a:moveTo>
                  <a:lnTo>
                    <a:pt x="433652" y="193424"/>
                  </a:lnTo>
                  <a:lnTo>
                    <a:pt x="435661" y="196768"/>
                  </a:lnTo>
                  <a:lnTo>
                    <a:pt x="469012" y="219738"/>
                  </a:lnTo>
                  <a:lnTo>
                    <a:pt x="483243" y="220939"/>
                  </a:lnTo>
                  <a:lnTo>
                    <a:pt x="493311" y="220332"/>
                  </a:lnTo>
                  <a:lnTo>
                    <a:pt x="534579" y="199331"/>
                  </a:lnTo>
                  <a:lnTo>
                    <a:pt x="538116" y="194856"/>
                  </a:lnTo>
                  <a:lnTo>
                    <a:pt x="466130" y="194856"/>
                  </a:lnTo>
                  <a:lnTo>
                    <a:pt x="461119" y="193424"/>
                  </a:lnTo>
                  <a:close/>
                </a:path>
                <a:path w="1031875" h="221615">
                  <a:moveTo>
                    <a:pt x="431645" y="8393"/>
                  </a:moveTo>
                  <a:lnTo>
                    <a:pt x="398293" y="8393"/>
                  </a:lnTo>
                  <a:lnTo>
                    <a:pt x="398293" y="217875"/>
                  </a:lnTo>
                  <a:lnTo>
                    <a:pt x="430859" y="217875"/>
                  </a:lnTo>
                  <a:lnTo>
                    <a:pt x="430859" y="193424"/>
                  </a:lnTo>
                  <a:lnTo>
                    <a:pt x="461119" y="193424"/>
                  </a:lnTo>
                  <a:lnTo>
                    <a:pt x="433893" y="161868"/>
                  </a:lnTo>
                  <a:lnTo>
                    <a:pt x="430945" y="139313"/>
                  </a:lnTo>
                  <a:lnTo>
                    <a:pt x="431272" y="131389"/>
                  </a:lnTo>
                  <a:lnTo>
                    <a:pt x="451201" y="91547"/>
                  </a:lnTo>
                  <a:lnTo>
                    <a:pt x="463239" y="86226"/>
                  </a:lnTo>
                  <a:lnTo>
                    <a:pt x="431645" y="86226"/>
                  </a:lnTo>
                  <a:lnTo>
                    <a:pt x="431645" y="8393"/>
                  </a:lnTo>
                  <a:close/>
                </a:path>
                <a:path w="1031875" h="221615">
                  <a:moveTo>
                    <a:pt x="538161" y="84698"/>
                  </a:moveTo>
                  <a:lnTo>
                    <a:pt x="475734" y="84698"/>
                  </a:lnTo>
                  <a:lnTo>
                    <a:pt x="482953" y="85145"/>
                  </a:lnTo>
                  <a:lnTo>
                    <a:pt x="489550" y="86487"/>
                  </a:lnTo>
                  <a:lnTo>
                    <a:pt x="518261" y="117779"/>
                  </a:lnTo>
                  <a:lnTo>
                    <a:pt x="521134" y="139313"/>
                  </a:lnTo>
                  <a:lnTo>
                    <a:pt x="520807" y="146993"/>
                  </a:lnTo>
                  <a:lnTo>
                    <a:pt x="507427" y="182687"/>
                  </a:lnTo>
                  <a:lnTo>
                    <a:pt x="475734" y="194856"/>
                  </a:lnTo>
                  <a:lnTo>
                    <a:pt x="538116" y="194856"/>
                  </a:lnTo>
                  <a:lnTo>
                    <a:pt x="554260" y="151905"/>
                  </a:lnTo>
                  <a:lnTo>
                    <a:pt x="554834" y="139625"/>
                  </a:lnTo>
                  <a:lnTo>
                    <a:pt x="554259" y="127351"/>
                  </a:lnTo>
                  <a:lnTo>
                    <a:pt x="552521" y="115996"/>
                  </a:lnTo>
                  <a:lnTo>
                    <a:pt x="549604" y="105562"/>
                  </a:lnTo>
                  <a:lnTo>
                    <a:pt x="545493" y="96052"/>
                  </a:lnTo>
                  <a:lnTo>
                    <a:pt x="540415" y="87527"/>
                  </a:lnTo>
                  <a:lnTo>
                    <a:pt x="538161" y="84698"/>
                  </a:lnTo>
                  <a:close/>
                </a:path>
                <a:path w="1031875" h="221615">
                  <a:moveTo>
                    <a:pt x="482894" y="58719"/>
                  </a:moveTo>
                  <a:lnTo>
                    <a:pt x="445700" y="70584"/>
                  </a:lnTo>
                  <a:lnTo>
                    <a:pt x="433652" y="86226"/>
                  </a:lnTo>
                  <a:lnTo>
                    <a:pt x="463239" y="86226"/>
                  </a:lnTo>
                  <a:lnTo>
                    <a:pt x="468745" y="85126"/>
                  </a:lnTo>
                  <a:lnTo>
                    <a:pt x="475734" y="84698"/>
                  </a:lnTo>
                  <a:lnTo>
                    <a:pt x="538161" y="84698"/>
                  </a:lnTo>
                  <a:lnTo>
                    <a:pt x="534470" y="80065"/>
                  </a:lnTo>
                  <a:lnTo>
                    <a:pt x="492975" y="59319"/>
                  </a:lnTo>
                  <a:lnTo>
                    <a:pt x="482894" y="58719"/>
                  </a:lnTo>
                  <a:close/>
                </a:path>
                <a:path w="1031875" h="221615">
                  <a:moveTo>
                    <a:pt x="624330" y="60759"/>
                  </a:moveTo>
                  <a:lnTo>
                    <a:pt x="592377" y="60759"/>
                  </a:lnTo>
                  <a:lnTo>
                    <a:pt x="592377" y="217875"/>
                  </a:lnTo>
                  <a:lnTo>
                    <a:pt x="625727" y="217875"/>
                  </a:lnTo>
                  <a:lnTo>
                    <a:pt x="625727" y="113918"/>
                  </a:lnTo>
                  <a:lnTo>
                    <a:pt x="627299" y="107677"/>
                  </a:lnTo>
                  <a:lnTo>
                    <a:pt x="633760" y="96899"/>
                  </a:lnTo>
                  <a:lnTo>
                    <a:pt x="638038" y="92707"/>
                  </a:lnTo>
                  <a:lnTo>
                    <a:pt x="643363" y="89707"/>
                  </a:lnTo>
                  <a:lnTo>
                    <a:pt x="648689" y="86642"/>
                  </a:lnTo>
                  <a:lnTo>
                    <a:pt x="649878" y="86330"/>
                  </a:lnTo>
                  <a:lnTo>
                    <a:pt x="624330" y="86330"/>
                  </a:lnTo>
                  <a:lnTo>
                    <a:pt x="624330" y="60759"/>
                  </a:lnTo>
                  <a:close/>
                </a:path>
                <a:path w="1031875" h="221615">
                  <a:moveTo>
                    <a:pt x="718592" y="85106"/>
                  </a:moveTo>
                  <a:lnTo>
                    <a:pt x="670167" y="85106"/>
                  </a:lnTo>
                  <a:lnTo>
                    <a:pt x="677762" y="87698"/>
                  </a:lnTo>
                  <a:lnTo>
                    <a:pt x="689287" y="98060"/>
                  </a:lnTo>
                  <a:lnTo>
                    <a:pt x="692179" y="104741"/>
                  </a:lnTo>
                  <a:lnTo>
                    <a:pt x="692255" y="217875"/>
                  </a:lnTo>
                  <a:lnTo>
                    <a:pt x="725519" y="217875"/>
                  </a:lnTo>
                  <a:lnTo>
                    <a:pt x="725519" y="108189"/>
                  </a:lnTo>
                  <a:lnTo>
                    <a:pt x="728487" y="100380"/>
                  </a:lnTo>
                  <a:lnTo>
                    <a:pt x="734511" y="94307"/>
                  </a:lnTo>
                  <a:lnTo>
                    <a:pt x="739486" y="90281"/>
                  </a:lnTo>
                  <a:lnTo>
                    <a:pt x="745370" y="87405"/>
                  </a:lnTo>
                  <a:lnTo>
                    <a:pt x="749600" y="86330"/>
                  </a:lnTo>
                  <a:lnTo>
                    <a:pt x="719232" y="86330"/>
                  </a:lnTo>
                  <a:lnTo>
                    <a:pt x="718592" y="85106"/>
                  </a:lnTo>
                  <a:close/>
                </a:path>
                <a:path w="1031875" h="221615">
                  <a:moveTo>
                    <a:pt x="819766" y="85106"/>
                  </a:moveTo>
                  <a:lnTo>
                    <a:pt x="768648" y="85106"/>
                  </a:lnTo>
                  <a:lnTo>
                    <a:pt x="776244" y="87490"/>
                  </a:lnTo>
                  <a:lnTo>
                    <a:pt x="788816" y="97036"/>
                  </a:lnTo>
                  <a:lnTo>
                    <a:pt x="792047" y="104741"/>
                  </a:lnTo>
                  <a:lnTo>
                    <a:pt x="792047" y="217875"/>
                  </a:lnTo>
                  <a:lnTo>
                    <a:pt x="825398" y="217875"/>
                  </a:lnTo>
                  <a:lnTo>
                    <a:pt x="825398" y="112517"/>
                  </a:lnTo>
                  <a:lnTo>
                    <a:pt x="824466" y="99866"/>
                  </a:lnTo>
                  <a:lnTo>
                    <a:pt x="821677" y="88916"/>
                  </a:lnTo>
                  <a:lnTo>
                    <a:pt x="819766" y="85106"/>
                  </a:lnTo>
                  <a:close/>
                </a:path>
                <a:path w="1031875" h="221615">
                  <a:moveTo>
                    <a:pt x="673135" y="58719"/>
                  </a:moveTo>
                  <a:lnTo>
                    <a:pt x="633537" y="74825"/>
                  </a:lnTo>
                  <a:lnTo>
                    <a:pt x="626513" y="86330"/>
                  </a:lnTo>
                  <a:lnTo>
                    <a:pt x="649878" y="86330"/>
                  </a:lnTo>
                  <a:lnTo>
                    <a:pt x="654539" y="85106"/>
                  </a:lnTo>
                  <a:lnTo>
                    <a:pt x="718592" y="85106"/>
                  </a:lnTo>
                  <a:lnTo>
                    <a:pt x="688916" y="60557"/>
                  </a:lnTo>
                  <a:lnTo>
                    <a:pt x="681369" y="59178"/>
                  </a:lnTo>
                  <a:lnTo>
                    <a:pt x="673135" y="58719"/>
                  </a:lnTo>
                  <a:close/>
                </a:path>
                <a:path w="1031875" h="221615">
                  <a:moveTo>
                    <a:pt x="772490" y="58719"/>
                  </a:moveTo>
                  <a:lnTo>
                    <a:pt x="734302" y="70340"/>
                  </a:lnTo>
                  <a:lnTo>
                    <a:pt x="721067" y="86330"/>
                  </a:lnTo>
                  <a:lnTo>
                    <a:pt x="749600" y="86330"/>
                  </a:lnTo>
                  <a:lnTo>
                    <a:pt x="752154" y="85681"/>
                  </a:lnTo>
                  <a:lnTo>
                    <a:pt x="759830" y="85106"/>
                  </a:lnTo>
                  <a:lnTo>
                    <a:pt x="819766" y="85106"/>
                  </a:lnTo>
                  <a:lnTo>
                    <a:pt x="817037" y="79665"/>
                  </a:lnTo>
                  <a:lnTo>
                    <a:pt x="810556" y="72113"/>
                  </a:lnTo>
                  <a:lnTo>
                    <a:pt x="802632" y="66253"/>
                  </a:lnTo>
                  <a:lnTo>
                    <a:pt x="793651" y="62067"/>
                  </a:lnTo>
                  <a:lnTo>
                    <a:pt x="783607" y="59556"/>
                  </a:lnTo>
                  <a:lnTo>
                    <a:pt x="772490" y="58719"/>
                  </a:lnTo>
                  <a:close/>
                </a:path>
                <a:path w="1031875" h="221615">
                  <a:moveTo>
                    <a:pt x="903451" y="60759"/>
                  </a:moveTo>
                  <a:lnTo>
                    <a:pt x="870099" y="60759"/>
                  </a:lnTo>
                  <a:lnTo>
                    <a:pt x="870099" y="217875"/>
                  </a:lnTo>
                  <a:lnTo>
                    <a:pt x="903451" y="217875"/>
                  </a:lnTo>
                  <a:lnTo>
                    <a:pt x="903451" y="60759"/>
                  </a:lnTo>
                  <a:close/>
                </a:path>
                <a:path w="1031875" h="221615">
                  <a:moveTo>
                    <a:pt x="892799" y="0"/>
                  </a:moveTo>
                  <a:lnTo>
                    <a:pt x="881187" y="0"/>
                  </a:lnTo>
                  <a:lnTo>
                    <a:pt x="876210" y="1808"/>
                  </a:lnTo>
                  <a:lnTo>
                    <a:pt x="867916" y="8968"/>
                  </a:lnTo>
                  <a:lnTo>
                    <a:pt x="865908" y="13265"/>
                  </a:lnTo>
                  <a:lnTo>
                    <a:pt x="865908" y="23290"/>
                  </a:lnTo>
                  <a:lnTo>
                    <a:pt x="867916" y="27587"/>
                  </a:lnTo>
                  <a:lnTo>
                    <a:pt x="872019" y="31204"/>
                  </a:lnTo>
                  <a:lnTo>
                    <a:pt x="876210" y="34748"/>
                  </a:lnTo>
                  <a:lnTo>
                    <a:pt x="881187" y="36516"/>
                  </a:lnTo>
                  <a:lnTo>
                    <a:pt x="892799" y="36516"/>
                  </a:lnTo>
                  <a:lnTo>
                    <a:pt x="897688" y="34748"/>
                  </a:lnTo>
                  <a:lnTo>
                    <a:pt x="905982" y="27587"/>
                  </a:lnTo>
                  <a:lnTo>
                    <a:pt x="908077" y="23290"/>
                  </a:lnTo>
                  <a:lnTo>
                    <a:pt x="908077" y="13265"/>
                  </a:lnTo>
                  <a:lnTo>
                    <a:pt x="905982" y="8968"/>
                  </a:lnTo>
                  <a:lnTo>
                    <a:pt x="901791" y="5424"/>
                  </a:lnTo>
                  <a:lnTo>
                    <a:pt x="897688" y="1808"/>
                  </a:lnTo>
                  <a:lnTo>
                    <a:pt x="892799" y="0"/>
                  </a:lnTo>
                  <a:close/>
                </a:path>
                <a:path w="1031875" h="221615">
                  <a:moveTo>
                    <a:pt x="993288" y="23123"/>
                  </a:moveTo>
                  <a:lnTo>
                    <a:pt x="959850" y="23123"/>
                  </a:lnTo>
                  <a:lnTo>
                    <a:pt x="959850" y="187559"/>
                  </a:lnTo>
                  <a:lnTo>
                    <a:pt x="992939" y="218619"/>
                  </a:lnTo>
                  <a:lnTo>
                    <a:pt x="1001146" y="220051"/>
                  </a:lnTo>
                  <a:lnTo>
                    <a:pt x="1015203" y="219851"/>
                  </a:lnTo>
                  <a:lnTo>
                    <a:pt x="1019743" y="219443"/>
                  </a:lnTo>
                  <a:lnTo>
                    <a:pt x="1023235" y="218691"/>
                  </a:lnTo>
                  <a:lnTo>
                    <a:pt x="1026815" y="218011"/>
                  </a:lnTo>
                  <a:lnTo>
                    <a:pt x="1029608" y="217323"/>
                  </a:lnTo>
                  <a:lnTo>
                    <a:pt x="1031529" y="216643"/>
                  </a:lnTo>
                  <a:lnTo>
                    <a:pt x="1025822" y="192712"/>
                  </a:lnTo>
                  <a:lnTo>
                    <a:pt x="1010138" y="192712"/>
                  </a:lnTo>
                  <a:lnTo>
                    <a:pt x="1006734" y="192199"/>
                  </a:lnTo>
                  <a:lnTo>
                    <a:pt x="993288" y="177670"/>
                  </a:lnTo>
                  <a:lnTo>
                    <a:pt x="993288" y="23123"/>
                  </a:lnTo>
                  <a:close/>
                </a:path>
                <a:path w="1031875" h="221615">
                  <a:moveTo>
                    <a:pt x="1025505" y="191383"/>
                  </a:moveTo>
                  <a:lnTo>
                    <a:pt x="1018782" y="192535"/>
                  </a:lnTo>
                  <a:lnTo>
                    <a:pt x="1016512" y="192712"/>
                  </a:lnTo>
                  <a:lnTo>
                    <a:pt x="1025822" y="192712"/>
                  </a:lnTo>
                  <a:lnTo>
                    <a:pt x="1025505" y="191383"/>
                  </a:lnTo>
                  <a:close/>
                </a:path>
                <a:path w="1031875" h="221615">
                  <a:moveTo>
                    <a:pt x="959850" y="60759"/>
                  </a:moveTo>
                  <a:lnTo>
                    <a:pt x="934793" y="60759"/>
                  </a:lnTo>
                  <a:lnTo>
                    <a:pt x="934793" y="85306"/>
                  </a:lnTo>
                  <a:lnTo>
                    <a:pt x="959850" y="85306"/>
                  </a:lnTo>
                  <a:lnTo>
                    <a:pt x="959850" y="60759"/>
                  </a:lnTo>
                  <a:close/>
                </a:path>
                <a:path w="1031875" h="221615">
                  <a:moveTo>
                    <a:pt x="1028386" y="60759"/>
                  </a:moveTo>
                  <a:lnTo>
                    <a:pt x="993288" y="60759"/>
                  </a:lnTo>
                  <a:lnTo>
                    <a:pt x="993288" y="85306"/>
                  </a:lnTo>
                  <a:lnTo>
                    <a:pt x="1028386" y="85306"/>
                  </a:lnTo>
                  <a:lnTo>
                    <a:pt x="1028386" y="607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598917" y="3339148"/>
            <a:ext cx="2172335" cy="843915"/>
            <a:chOff x="2598917" y="3339148"/>
            <a:chExt cx="2172335" cy="84391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8917" y="3339148"/>
              <a:ext cx="2171836" cy="84364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649715" y="3389959"/>
              <a:ext cx="1943735" cy="615315"/>
            </a:xfrm>
            <a:custGeom>
              <a:avLst/>
              <a:gdLst/>
              <a:ahLst/>
              <a:cxnLst/>
              <a:rect l="l" t="t" r="r" b="b"/>
              <a:pathLst>
                <a:path w="1943735" h="615314">
                  <a:moveTo>
                    <a:pt x="1943227" y="0"/>
                  </a:moveTo>
                  <a:lnTo>
                    <a:pt x="1924177" y="0"/>
                  </a:lnTo>
                  <a:lnTo>
                    <a:pt x="1924177" y="368"/>
                  </a:lnTo>
                  <a:lnTo>
                    <a:pt x="1905127" y="368"/>
                  </a:lnTo>
                  <a:lnTo>
                    <a:pt x="1905127" y="595998"/>
                  </a:lnTo>
                  <a:lnTo>
                    <a:pt x="38100" y="595998"/>
                  </a:lnTo>
                  <a:lnTo>
                    <a:pt x="1905127" y="595985"/>
                  </a:lnTo>
                  <a:lnTo>
                    <a:pt x="1905127" y="576935"/>
                  </a:lnTo>
                  <a:lnTo>
                    <a:pt x="38100" y="576935"/>
                  </a:lnTo>
                  <a:lnTo>
                    <a:pt x="38100" y="38468"/>
                  </a:lnTo>
                  <a:lnTo>
                    <a:pt x="38100" y="38100"/>
                  </a:lnTo>
                  <a:lnTo>
                    <a:pt x="1905127" y="38100"/>
                  </a:lnTo>
                  <a:lnTo>
                    <a:pt x="1905127" y="368"/>
                  </a:lnTo>
                  <a:lnTo>
                    <a:pt x="19050" y="368"/>
                  </a:lnTo>
                  <a:lnTo>
                    <a:pt x="0" y="368"/>
                  </a:lnTo>
                  <a:lnTo>
                    <a:pt x="0" y="38468"/>
                  </a:lnTo>
                  <a:lnTo>
                    <a:pt x="0" y="576948"/>
                  </a:lnTo>
                  <a:lnTo>
                    <a:pt x="0" y="615048"/>
                  </a:lnTo>
                  <a:lnTo>
                    <a:pt x="19050" y="615048"/>
                  </a:lnTo>
                  <a:lnTo>
                    <a:pt x="1924177" y="615048"/>
                  </a:lnTo>
                  <a:lnTo>
                    <a:pt x="1943227" y="615035"/>
                  </a:lnTo>
                  <a:lnTo>
                    <a:pt x="1943227" y="576948"/>
                  </a:lnTo>
                  <a:lnTo>
                    <a:pt x="1943227" y="38468"/>
                  </a:lnTo>
                  <a:lnTo>
                    <a:pt x="1924177" y="38468"/>
                  </a:lnTo>
                  <a:lnTo>
                    <a:pt x="1924177" y="38100"/>
                  </a:lnTo>
                  <a:lnTo>
                    <a:pt x="1943227" y="38100"/>
                  </a:lnTo>
                  <a:lnTo>
                    <a:pt x="1943227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58058" y="3582643"/>
              <a:ext cx="1106805" cy="276860"/>
            </a:xfrm>
            <a:custGeom>
              <a:avLst/>
              <a:gdLst/>
              <a:ahLst/>
              <a:cxnLst/>
              <a:rect l="l" t="t" r="r" b="b"/>
              <a:pathLst>
                <a:path w="1106804" h="276860">
                  <a:moveTo>
                    <a:pt x="143314" y="8393"/>
                  </a:moveTo>
                  <a:lnTo>
                    <a:pt x="0" y="8393"/>
                  </a:lnTo>
                  <a:lnTo>
                    <a:pt x="0" y="217875"/>
                  </a:lnTo>
                  <a:lnTo>
                    <a:pt x="144649" y="217875"/>
                  </a:lnTo>
                  <a:lnTo>
                    <a:pt x="144649" y="190663"/>
                  </a:lnTo>
                  <a:lnTo>
                    <a:pt x="34486" y="190663"/>
                  </a:lnTo>
                  <a:lnTo>
                    <a:pt x="34486" y="126527"/>
                  </a:lnTo>
                  <a:lnTo>
                    <a:pt x="135831" y="126527"/>
                  </a:lnTo>
                  <a:lnTo>
                    <a:pt x="135831" y="99428"/>
                  </a:lnTo>
                  <a:lnTo>
                    <a:pt x="34486" y="99428"/>
                  </a:lnTo>
                  <a:lnTo>
                    <a:pt x="34486" y="35596"/>
                  </a:lnTo>
                  <a:lnTo>
                    <a:pt x="143314" y="35596"/>
                  </a:lnTo>
                  <a:lnTo>
                    <a:pt x="143314" y="8393"/>
                  </a:lnTo>
                  <a:close/>
                </a:path>
                <a:path w="1106804" h="276860">
                  <a:moveTo>
                    <a:pt x="218738" y="60759"/>
                  </a:moveTo>
                  <a:lnTo>
                    <a:pt x="186705" y="60759"/>
                  </a:lnTo>
                  <a:lnTo>
                    <a:pt x="186705" y="217875"/>
                  </a:lnTo>
                  <a:lnTo>
                    <a:pt x="220074" y="217875"/>
                  </a:lnTo>
                  <a:lnTo>
                    <a:pt x="220074" y="116270"/>
                  </a:lnTo>
                  <a:lnTo>
                    <a:pt x="221785" y="109173"/>
                  </a:lnTo>
                  <a:lnTo>
                    <a:pt x="228708" y="97380"/>
                  </a:lnTo>
                  <a:lnTo>
                    <a:pt x="233432" y="92875"/>
                  </a:lnTo>
                  <a:lnTo>
                    <a:pt x="245410" y="86738"/>
                  </a:lnTo>
                  <a:lnTo>
                    <a:pt x="247249" y="86330"/>
                  </a:lnTo>
                  <a:lnTo>
                    <a:pt x="218738" y="86330"/>
                  </a:lnTo>
                  <a:lnTo>
                    <a:pt x="218738" y="60759"/>
                  </a:lnTo>
                  <a:close/>
                </a:path>
                <a:path w="1106804" h="276860">
                  <a:moveTo>
                    <a:pt x="322475" y="85210"/>
                  </a:moveTo>
                  <a:lnTo>
                    <a:pt x="260034" y="85210"/>
                  </a:lnTo>
                  <a:lnTo>
                    <a:pt x="268061" y="85816"/>
                  </a:lnTo>
                  <a:lnTo>
                    <a:pt x="275184" y="87636"/>
                  </a:lnTo>
                  <a:lnTo>
                    <a:pt x="296415" y="121623"/>
                  </a:lnTo>
                  <a:lnTo>
                    <a:pt x="296415" y="217875"/>
                  </a:lnTo>
                  <a:lnTo>
                    <a:pt x="329792" y="217875"/>
                  </a:lnTo>
                  <a:lnTo>
                    <a:pt x="329711" y="116270"/>
                  </a:lnTo>
                  <a:lnTo>
                    <a:pt x="322537" y="85306"/>
                  </a:lnTo>
                  <a:close/>
                </a:path>
                <a:path w="1106804" h="276860">
                  <a:moveTo>
                    <a:pt x="271419" y="58719"/>
                  </a:moveTo>
                  <a:lnTo>
                    <a:pt x="233498" y="70376"/>
                  </a:lnTo>
                  <a:lnTo>
                    <a:pt x="220859" y="86330"/>
                  </a:lnTo>
                  <a:lnTo>
                    <a:pt x="247249" y="86330"/>
                  </a:lnTo>
                  <a:lnTo>
                    <a:pt x="252298" y="85210"/>
                  </a:lnTo>
                  <a:lnTo>
                    <a:pt x="322475" y="85210"/>
                  </a:lnTo>
                  <a:lnTo>
                    <a:pt x="287853" y="60405"/>
                  </a:lnTo>
                  <a:lnTo>
                    <a:pt x="279908" y="59140"/>
                  </a:lnTo>
                  <a:lnTo>
                    <a:pt x="271419" y="58719"/>
                  </a:lnTo>
                  <a:close/>
                </a:path>
                <a:path w="1106804" h="276860">
                  <a:moveTo>
                    <a:pt x="523665" y="193424"/>
                  </a:moveTo>
                  <a:lnTo>
                    <a:pt x="490288" y="193424"/>
                  </a:lnTo>
                  <a:lnTo>
                    <a:pt x="490288" y="276786"/>
                  </a:lnTo>
                  <a:lnTo>
                    <a:pt x="523665" y="276786"/>
                  </a:lnTo>
                  <a:lnTo>
                    <a:pt x="523665" y="193424"/>
                  </a:lnTo>
                  <a:close/>
                </a:path>
                <a:path w="1106804" h="276860">
                  <a:moveTo>
                    <a:pt x="438952" y="58719"/>
                  </a:moveTo>
                  <a:lnTo>
                    <a:pt x="402003" y="68328"/>
                  </a:lnTo>
                  <a:lnTo>
                    <a:pt x="372284" y="105562"/>
                  </a:lnTo>
                  <a:lnTo>
                    <a:pt x="367072" y="139625"/>
                  </a:lnTo>
                  <a:lnTo>
                    <a:pt x="367643" y="151905"/>
                  </a:lnTo>
                  <a:lnTo>
                    <a:pt x="381289" y="191834"/>
                  </a:lnTo>
                  <a:lnTo>
                    <a:pt x="419082" y="218510"/>
                  </a:lnTo>
                  <a:lnTo>
                    <a:pt x="438725" y="220939"/>
                  </a:lnTo>
                  <a:lnTo>
                    <a:pt x="446174" y="220639"/>
                  </a:lnTo>
                  <a:lnTo>
                    <a:pt x="479575" y="204881"/>
                  </a:lnTo>
                  <a:lnTo>
                    <a:pt x="483373" y="200585"/>
                  </a:lnTo>
                  <a:lnTo>
                    <a:pt x="486272" y="196768"/>
                  </a:lnTo>
                  <a:lnTo>
                    <a:pt x="487420" y="194856"/>
                  </a:lnTo>
                  <a:lnTo>
                    <a:pt x="446093" y="194856"/>
                  </a:lnTo>
                  <a:lnTo>
                    <a:pt x="438962" y="194403"/>
                  </a:lnTo>
                  <a:lnTo>
                    <a:pt x="405915" y="167652"/>
                  </a:lnTo>
                  <a:lnTo>
                    <a:pt x="400781" y="139313"/>
                  </a:lnTo>
                  <a:lnTo>
                    <a:pt x="401094" y="131740"/>
                  </a:lnTo>
                  <a:lnTo>
                    <a:pt x="420984" y="91859"/>
                  </a:lnTo>
                  <a:lnTo>
                    <a:pt x="446093" y="84698"/>
                  </a:lnTo>
                  <a:lnTo>
                    <a:pt x="487342" y="84698"/>
                  </a:lnTo>
                  <a:lnTo>
                    <a:pt x="486272" y="82954"/>
                  </a:lnTo>
                  <a:lnTo>
                    <a:pt x="483443" y="79169"/>
                  </a:lnTo>
                  <a:lnTo>
                    <a:pt x="479802" y="74873"/>
                  </a:lnTo>
                  <a:lnTo>
                    <a:pt x="476232" y="70584"/>
                  </a:lnTo>
                  <a:lnTo>
                    <a:pt x="446542" y="59025"/>
                  </a:lnTo>
                  <a:lnTo>
                    <a:pt x="438952" y="58719"/>
                  </a:lnTo>
                  <a:close/>
                </a:path>
                <a:path w="1106804" h="276860">
                  <a:moveTo>
                    <a:pt x="487342" y="84698"/>
                  </a:moveTo>
                  <a:lnTo>
                    <a:pt x="446093" y="84698"/>
                  </a:lnTo>
                  <a:lnTo>
                    <a:pt x="453109" y="85126"/>
                  </a:lnTo>
                  <a:lnTo>
                    <a:pt x="459541" y="86409"/>
                  </a:lnTo>
                  <a:lnTo>
                    <a:pt x="487959" y="117071"/>
                  </a:lnTo>
                  <a:lnTo>
                    <a:pt x="490847" y="139313"/>
                  </a:lnTo>
                  <a:lnTo>
                    <a:pt x="490519" y="147344"/>
                  </a:lnTo>
                  <a:lnTo>
                    <a:pt x="477122" y="183198"/>
                  </a:lnTo>
                  <a:lnTo>
                    <a:pt x="455688" y="194856"/>
                  </a:lnTo>
                  <a:lnTo>
                    <a:pt x="487420" y="194856"/>
                  </a:lnTo>
                  <a:lnTo>
                    <a:pt x="488280" y="193424"/>
                  </a:lnTo>
                  <a:lnTo>
                    <a:pt x="523665" y="193424"/>
                  </a:lnTo>
                  <a:lnTo>
                    <a:pt x="523665" y="86226"/>
                  </a:lnTo>
                  <a:lnTo>
                    <a:pt x="488280" y="86226"/>
                  </a:lnTo>
                  <a:lnTo>
                    <a:pt x="487342" y="84698"/>
                  </a:lnTo>
                  <a:close/>
                </a:path>
                <a:path w="1106804" h="276860">
                  <a:moveTo>
                    <a:pt x="523665" y="60759"/>
                  </a:moveTo>
                  <a:lnTo>
                    <a:pt x="491074" y="60759"/>
                  </a:lnTo>
                  <a:lnTo>
                    <a:pt x="491074" y="86226"/>
                  </a:lnTo>
                  <a:lnTo>
                    <a:pt x="523665" y="86226"/>
                  </a:lnTo>
                  <a:lnTo>
                    <a:pt x="523665" y="60759"/>
                  </a:lnTo>
                  <a:close/>
                </a:path>
                <a:path w="1106804" h="276860">
                  <a:moveTo>
                    <a:pt x="601910" y="60759"/>
                  </a:moveTo>
                  <a:lnTo>
                    <a:pt x="568532" y="60759"/>
                  </a:lnTo>
                  <a:lnTo>
                    <a:pt x="568578" y="161652"/>
                  </a:lnTo>
                  <a:lnTo>
                    <a:pt x="579637" y="199517"/>
                  </a:lnTo>
                  <a:lnTo>
                    <a:pt x="616763" y="219499"/>
                  </a:lnTo>
                  <a:lnTo>
                    <a:pt x="624784" y="219915"/>
                  </a:lnTo>
                  <a:lnTo>
                    <a:pt x="634043" y="219397"/>
                  </a:lnTo>
                  <a:lnTo>
                    <a:pt x="668314" y="202196"/>
                  </a:lnTo>
                  <a:lnTo>
                    <a:pt x="675206" y="192096"/>
                  </a:lnTo>
                  <a:lnTo>
                    <a:pt x="636841" y="192096"/>
                  </a:lnTo>
                  <a:lnTo>
                    <a:pt x="629445" y="191501"/>
                  </a:lnTo>
                  <a:lnTo>
                    <a:pt x="601910" y="157011"/>
                  </a:lnTo>
                  <a:lnTo>
                    <a:pt x="601910" y="60759"/>
                  </a:lnTo>
                  <a:close/>
                </a:path>
                <a:path w="1106804" h="276860">
                  <a:moveTo>
                    <a:pt x="710615" y="190663"/>
                  </a:moveTo>
                  <a:lnTo>
                    <a:pt x="677805" y="190663"/>
                  </a:lnTo>
                  <a:lnTo>
                    <a:pt x="677805" y="217875"/>
                  </a:lnTo>
                  <a:lnTo>
                    <a:pt x="710615" y="217875"/>
                  </a:lnTo>
                  <a:lnTo>
                    <a:pt x="710615" y="190663"/>
                  </a:lnTo>
                  <a:close/>
                </a:path>
                <a:path w="1106804" h="276860">
                  <a:moveTo>
                    <a:pt x="710615" y="60759"/>
                  </a:moveTo>
                  <a:lnTo>
                    <a:pt x="677133" y="60759"/>
                  </a:lnTo>
                  <a:lnTo>
                    <a:pt x="677212" y="161652"/>
                  </a:lnTo>
                  <a:lnTo>
                    <a:pt x="675160" y="169013"/>
                  </a:lnTo>
                  <a:lnTo>
                    <a:pt x="670996" y="174805"/>
                  </a:lnTo>
                  <a:lnTo>
                    <a:pt x="666901" y="180606"/>
                  </a:lnTo>
                  <a:lnTo>
                    <a:pt x="661732" y="184935"/>
                  </a:lnTo>
                  <a:lnTo>
                    <a:pt x="649308" y="190663"/>
                  </a:lnTo>
                  <a:lnTo>
                    <a:pt x="643092" y="192096"/>
                  </a:lnTo>
                  <a:lnTo>
                    <a:pt x="675206" y="192096"/>
                  </a:lnTo>
                  <a:lnTo>
                    <a:pt x="676016" y="190663"/>
                  </a:lnTo>
                  <a:lnTo>
                    <a:pt x="710615" y="190663"/>
                  </a:lnTo>
                  <a:lnTo>
                    <a:pt x="710615" y="60759"/>
                  </a:lnTo>
                  <a:close/>
                </a:path>
                <a:path w="1106804" h="276860">
                  <a:moveTo>
                    <a:pt x="788833" y="60759"/>
                  </a:moveTo>
                  <a:lnTo>
                    <a:pt x="755456" y="60759"/>
                  </a:lnTo>
                  <a:lnTo>
                    <a:pt x="755456" y="217875"/>
                  </a:lnTo>
                  <a:lnTo>
                    <a:pt x="788833" y="217875"/>
                  </a:lnTo>
                  <a:lnTo>
                    <a:pt x="788833" y="60759"/>
                  </a:lnTo>
                  <a:close/>
                </a:path>
                <a:path w="1106804" h="276860">
                  <a:moveTo>
                    <a:pt x="778112" y="0"/>
                  </a:moveTo>
                  <a:lnTo>
                    <a:pt x="766509" y="0"/>
                  </a:lnTo>
                  <a:lnTo>
                    <a:pt x="761524" y="1808"/>
                  </a:lnTo>
                  <a:lnTo>
                    <a:pt x="753265" y="8969"/>
                  </a:lnTo>
                  <a:lnTo>
                    <a:pt x="751213" y="13265"/>
                  </a:lnTo>
                  <a:lnTo>
                    <a:pt x="751213" y="23290"/>
                  </a:lnTo>
                  <a:lnTo>
                    <a:pt x="753265" y="27587"/>
                  </a:lnTo>
                  <a:lnTo>
                    <a:pt x="757359" y="31203"/>
                  </a:lnTo>
                  <a:lnTo>
                    <a:pt x="761524" y="34748"/>
                  </a:lnTo>
                  <a:lnTo>
                    <a:pt x="766509" y="36516"/>
                  </a:lnTo>
                  <a:lnTo>
                    <a:pt x="778112" y="36516"/>
                  </a:lnTo>
                  <a:lnTo>
                    <a:pt x="783062" y="34748"/>
                  </a:lnTo>
                  <a:lnTo>
                    <a:pt x="791322" y="27587"/>
                  </a:lnTo>
                  <a:lnTo>
                    <a:pt x="793408" y="23290"/>
                  </a:lnTo>
                  <a:lnTo>
                    <a:pt x="793408" y="13265"/>
                  </a:lnTo>
                  <a:lnTo>
                    <a:pt x="791322" y="8969"/>
                  </a:lnTo>
                  <a:lnTo>
                    <a:pt x="787157" y="5424"/>
                  </a:lnTo>
                  <a:lnTo>
                    <a:pt x="783062" y="1808"/>
                  </a:lnTo>
                  <a:lnTo>
                    <a:pt x="778112" y="0"/>
                  </a:lnTo>
                  <a:close/>
                </a:path>
                <a:path w="1106804" h="276860">
                  <a:moveTo>
                    <a:pt x="865986" y="60759"/>
                  </a:moveTo>
                  <a:lnTo>
                    <a:pt x="833726" y="60759"/>
                  </a:lnTo>
                  <a:lnTo>
                    <a:pt x="833726" y="217875"/>
                  </a:lnTo>
                  <a:lnTo>
                    <a:pt x="867104" y="217875"/>
                  </a:lnTo>
                  <a:lnTo>
                    <a:pt x="867104" y="115110"/>
                  </a:lnTo>
                  <a:lnTo>
                    <a:pt x="868885" y="109037"/>
                  </a:lnTo>
                  <a:lnTo>
                    <a:pt x="872456" y="103725"/>
                  </a:lnTo>
                  <a:lnTo>
                    <a:pt x="876027" y="98332"/>
                  </a:lnTo>
                  <a:lnTo>
                    <a:pt x="880863" y="94139"/>
                  </a:lnTo>
                  <a:lnTo>
                    <a:pt x="893147" y="88074"/>
                  </a:lnTo>
                  <a:lnTo>
                    <a:pt x="900176" y="86538"/>
                  </a:lnTo>
                  <a:lnTo>
                    <a:pt x="925477" y="86538"/>
                  </a:lnTo>
                  <a:lnTo>
                    <a:pt x="925477" y="85722"/>
                  </a:lnTo>
                  <a:lnTo>
                    <a:pt x="865986" y="85722"/>
                  </a:lnTo>
                  <a:lnTo>
                    <a:pt x="865986" y="60759"/>
                  </a:lnTo>
                  <a:close/>
                </a:path>
                <a:path w="1106804" h="276860">
                  <a:moveTo>
                    <a:pt x="925477" y="86538"/>
                  </a:moveTo>
                  <a:lnTo>
                    <a:pt x="911482" y="86538"/>
                  </a:lnTo>
                  <a:lnTo>
                    <a:pt x="914904" y="86778"/>
                  </a:lnTo>
                  <a:lnTo>
                    <a:pt x="918327" y="87250"/>
                  </a:lnTo>
                  <a:lnTo>
                    <a:pt x="921749" y="87658"/>
                  </a:lnTo>
                  <a:lnTo>
                    <a:pt x="924133" y="88034"/>
                  </a:lnTo>
                  <a:lnTo>
                    <a:pt x="925477" y="88378"/>
                  </a:lnTo>
                  <a:lnTo>
                    <a:pt x="925477" y="86538"/>
                  </a:lnTo>
                  <a:close/>
                </a:path>
                <a:path w="1106804" h="276860">
                  <a:moveTo>
                    <a:pt x="913385" y="58407"/>
                  </a:moveTo>
                  <a:lnTo>
                    <a:pt x="911299" y="58407"/>
                  </a:lnTo>
                  <a:lnTo>
                    <a:pt x="903958" y="58867"/>
                  </a:lnTo>
                  <a:lnTo>
                    <a:pt x="870558" y="79718"/>
                  </a:lnTo>
                  <a:lnTo>
                    <a:pt x="867767" y="85722"/>
                  </a:lnTo>
                  <a:lnTo>
                    <a:pt x="925477" y="85722"/>
                  </a:lnTo>
                  <a:lnTo>
                    <a:pt x="925477" y="59127"/>
                  </a:lnTo>
                  <a:lnTo>
                    <a:pt x="923836" y="58919"/>
                  </a:lnTo>
                  <a:lnTo>
                    <a:pt x="921566" y="58751"/>
                  </a:lnTo>
                  <a:lnTo>
                    <a:pt x="915838" y="58479"/>
                  </a:lnTo>
                  <a:lnTo>
                    <a:pt x="913385" y="58407"/>
                  </a:lnTo>
                  <a:close/>
                </a:path>
                <a:path w="1106804" h="276860">
                  <a:moveTo>
                    <a:pt x="965935" y="248350"/>
                  </a:moveTo>
                  <a:lnTo>
                    <a:pt x="957894" y="273410"/>
                  </a:lnTo>
                  <a:lnTo>
                    <a:pt x="959911" y="274234"/>
                  </a:lnTo>
                  <a:lnTo>
                    <a:pt x="962958" y="274978"/>
                  </a:lnTo>
                  <a:lnTo>
                    <a:pt x="967053" y="275666"/>
                  </a:lnTo>
                  <a:lnTo>
                    <a:pt x="971139" y="276410"/>
                  </a:lnTo>
                  <a:lnTo>
                    <a:pt x="975679" y="276786"/>
                  </a:lnTo>
                  <a:lnTo>
                    <a:pt x="989892" y="276786"/>
                  </a:lnTo>
                  <a:lnTo>
                    <a:pt x="998003" y="275354"/>
                  </a:lnTo>
                  <a:lnTo>
                    <a:pt x="1011989" y="269625"/>
                  </a:lnTo>
                  <a:lnTo>
                    <a:pt x="1018022" y="265329"/>
                  </a:lnTo>
                  <a:lnTo>
                    <a:pt x="1023077" y="259608"/>
                  </a:lnTo>
                  <a:lnTo>
                    <a:pt x="1028141" y="253943"/>
                  </a:lnTo>
                  <a:lnTo>
                    <a:pt x="1030211" y="250503"/>
                  </a:lnTo>
                  <a:lnTo>
                    <a:pt x="977468" y="250503"/>
                  </a:lnTo>
                  <a:lnTo>
                    <a:pt x="972038" y="249855"/>
                  </a:lnTo>
                  <a:lnTo>
                    <a:pt x="965935" y="248350"/>
                  </a:lnTo>
                  <a:close/>
                </a:path>
                <a:path w="1106804" h="276860">
                  <a:moveTo>
                    <a:pt x="981781" y="60759"/>
                  </a:moveTo>
                  <a:lnTo>
                    <a:pt x="946064" y="60759"/>
                  </a:lnTo>
                  <a:lnTo>
                    <a:pt x="1008794" y="219915"/>
                  </a:lnTo>
                  <a:lnTo>
                    <a:pt x="1004664" y="230348"/>
                  </a:lnTo>
                  <a:lnTo>
                    <a:pt x="1001836" y="237309"/>
                  </a:lnTo>
                  <a:lnTo>
                    <a:pt x="998562" y="242318"/>
                  </a:lnTo>
                  <a:lnTo>
                    <a:pt x="994842" y="245390"/>
                  </a:lnTo>
                  <a:lnTo>
                    <a:pt x="991193" y="248455"/>
                  </a:lnTo>
                  <a:lnTo>
                    <a:pt x="986993" y="250095"/>
                  </a:lnTo>
                  <a:lnTo>
                    <a:pt x="977468" y="250503"/>
                  </a:lnTo>
                  <a:lnTo>
                    <a:pt x="1030211" y="250503"/>
                  </a:lnTo>
                  <a:lnTo>
                    <a:pt x="1032306" y="247022"/>
                  </a:lnTo>
                  <a:lnTo>
                    <a:pt x="1035580" y="238837"/>
                  </a:lnTo>
                  <a:lnTo>
                    <a:pt x="1057856" y="182686"/>
                  </a:lnTo>
                  <a:lnTo>
                    <a:pt x="1025199" y="182686"/>
                  </a:lnTo>
                  <a:lnTo>
                    <a:pt x="981781" y="60759"/>
                  </a:lnTo>
                  <a:close/>
                </a:path>
                <a:path w="1106804" h="276860">
                  <a:moveTo>
                    <a:pt x="1106228" y="60759"/>
                  </a:moveTo>
                  <a:lnTo>
                    <a:pt x="1070406" y="60759"/>
                  </a:lnTo>
                  <a:lnTo>
                    <a:pt x="1026989" y="182686"/>
                  </a:lnTo>
                  <a:lnTo>
                    <a:pt x="1057856" y="182686"/>
                  </a:lnTo>
                  <a:lnTo>
                    <a:pt x="1106228" y="607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973492" y="4803331"/>
            <a:ext cx="2172335" cy="843915"/>
            <a:chOff x="973492" y="4803331"/>
            <a:chExt cx="2172335" cy="843915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492" y="4803331"/>
              <a:ext cx="2171837" cy="84364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24280" y="4854142"/>
              <a:ext cx="1943735" cy="615315"/>
            </a:xfrm>
            <a:custGeom>
              <a:avLst/>
              <a:gdLst/>
              <a:ahLst/>
              <a:cxnLst/>
              <a:rect l="l" t="t" r="r" b="b"/>
              <a:pathLst>
                <a:path w="1943735" h="615314">
                  <a:moveTo>
                    <a:pt x="1943239" y="0"/>
                  </a:moveTo>
                  <a:lnTo>
                    <a:pt x="1924189" y="0"/>
                  </a:lnTo>
                  <a:lnTo>
                    <a:pt x="1924189" y="368"/>
                  </a:lnTo>
                  <a:lnTo>
                    <a:pt x="1905139" y="368"/>
                  </a:lnTo>
                  <a:lnTo>
                    <a:pt x="1905139" y="595998"/>
                  </a:lnTo>
                  <a:lnTo>
                    <a:pt x="38100" y="595998"/>
                  </a:lnTo>
                  <a:lnTo>
                    <a:pt x="1905139" y="595985"/>
                  </a:lnTo>
                  <a:lnTo>
                    <a:pt x="1905139" y="576935"/>
                  </a:lnTo>
                  <a:lnTo>
                    <a:pt x="38100" y="576935"/>
                  </a:lnTo>
                  <a:lnTo>
                    <a:pt x="38100" y="38468"/>
                  </a:lnTo>
                  <a:lnTo>
                    <a:pt x="38100" y="38100"/>
                  </a:lnTo>
                  <a:lnTo>
                    <a:pt x="1905139" y="38100"/>
                  </a:lnTo>
                  <a:lnTo>
                    <a:pt x="1905139" y="368"/>
                  </a:lnTo>
                  <a:lnTo>
                    <a:pt x="19050" y="368"/>
                  </a:lnTo>
                  <a:lnTo>
                    <a:pt x="0" y="368"/>
                  </a:lnTo>
                  <a:lnTo>
                    <a:pt x="0" y="38468"/>
                  </a:lnTo>
                  <a:lnTo>
                    <a:pt x="0" y="576948"/>
                  </a:lnTo>
                  <a:lnTo>
                    <a:pt x="0" y="615048"/>
                  </a:lnTo>
                  <a:lnTo>
                    <a:pt x="19050" y="615048"/>
                  </a:lnTo>
                  <a:lnTo>
                    <a:pt x="1924189" y="615048"/>
                  </a:lnTo>
                  <a:lnTo>
                    <a:pt x="1943239" y="615035"/>
                  </a:lnTo>
                  <a:lnTo>
                    <a:pt x="1943239" y="576948"/>
                  </a:lnTo>
                  <a:lnTo>
                    <a:pt x="1943239" y="38468"/>
                  </a:lnTo>
                  <a:lnTo>
                    <a:pt x="1924189" y="38468"/>
                  </a:lnTo>
                  <a:lnTo>
                    <a:pt x="1924189" y="38100"/>
                  </a:lnTo>
                  <a:lnTo>
                    <a:pt x="1943239" y="38100"/>
                  </a:lnTo>
                  <a:lnTo>
                    <a:pt x="194323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87121" y="5046826"/>
              <a:ext cx="1214120" cy="221615"/>
            </a:xfrm>
            <a:custGeom>
              <a:avLst/>
              <a:gdLst/>
              <a:ahLst/>
              <a:cxnLst/>
              <a:rect l="l" t="t" r="r" b="b"/>
              <a:pathLst>
                <a:path w="1214120" h="221614">
                  <a:moveTo>
                    <a:pt x="141751" y="8393"/>
                  </a:moveTo>
                  <a:lnTo>
                    <a:pt x="0" y="8393"/>
                  </a:lnTo>
                  <a:lnTo>
                    <a:pt x="0" y="217875"/>
                  </a:lnTo>
                  <a:lnTo>
                    <a:pt x="34494" y="217875"/>
                  </a:lnTo>
                  <a:lnTo>
                    <a:pt x="34494" y="126527"/>
                  </a:lnTo>
                  <a:lnTo>
                    <a:pt x="131597" y="126527"/>
                  </a:lnTo>
                  <a:lnTo>
                    <a:pt x="131597" y="99428"/>
                  </a:lnTo>
                  <a:lnTo>
                    <a:pt x="34494" y="99428"/>
                  </a:lnTo>
                  <a:lnTo>
                    <a:pt x="34494" y="35596"/>
                  </a:lnTo>
                  <a:lnTo>
                    <a:pt x="141751" y="35596"/>
                  </a:lnTo>
                  <a:lnTo>
                    <a:pt x="141751" y="8393"/>
                  </a:lnTo>
                  <a:close/>
                </a:path>
                <a:path w="1214120" h="221614">
                  <a:moveTo>
                    <a:pt x="214861" y="60759"/>
                  </a:moveTo>
                  <a:lnTo>
                    <a:pt x="181484" y="60759"/>
                  </a:lnTo>
                  <a:lnTo>
                    <a:pt x="181484" y="217875"/>
                  </a:lnTo>
                  <a:lnTo>
                    <a:pt x="214861" y="217875"/>
                  </a:lnTo>
                  <a:lnTo>
                    <a:pt x="214861" y="60759"/>
                  </a:lnTo>
                  <a:close/>
                </a:path>
                <a:path w="1214120" h="221614">
                  <a:moveTo>
                    <a:pt x="204149" y="0"/>
                  </a:moveTo>
                  <a:lnTo>
                    <a:pt x="192537" y="0"/>
                  </a:lnTo>
                  <a:lnTo>
                    <a:pt x="187552" y="1808"/>
                  </a:lnTo>
                  <a:lnTo>
                    <a:pt x="179293" y="8969"/>
                  </a:lnTo>
                  <a:lnTo>
                    <a:pt x="177250" y="13265"/>
                  </a:lnTo>
                  <a:lnTo>
                    <a:pt x="177250" y="23290"/>
                  </a:lnTo>
                  <a:lnTo>
                    <a:pt x="179293" y="27587"/>
                  </a:lnTo>
                  <a:lnTo>
                    <a:pt x="183387" y="31203"/>
                  </a:lnTo>
                  <a:lnTo>
                    <a:pt x="187552" y="34748"/>
                  </a:lnTo>
                  <a:lnTo>
                    <a:pt x="192537" y="36516"/>
                  </a:lnTo>
                  <a:lnTo>
                    <a:pt x="204149" y="36516"/>
                  </a:lnTo>
                  <a:lnTo>
                    <a:pt x="209090" y="34748"/>
                  </a:lnTo>
                  <a:lnTo>
                    <a:pt x="217350" y="27587"/>
                  </a:lnTo>
                  <a:lnTo>
                    <a:pt x="219436" y="23290"/>
                  </a:lnTo>
                  <a:lnTo>
                    <a:pt x="219436" y="13265"/>
                  </a:lnTo>
                  <a:lnTo>
                    <a:pt x="217350" y="8969"/>
                  </a:lnTo>
                  <a:lnTo>
                    <a:pt x="213185" y="5424"/>
                  </a:lnTo>
                  <a:lnTo>
                    <a:pt x="209090" y="1808"/>
                  </a:lnTo>
                  <a:lnTo>
                    <a:pt x="204149" y="0"/>
                  </a:lnTo>
                  <a:close/>
                </a:path>
                <a:path w="1214120" h="221614">
                  <a:moveTo>
                    <a:pt x="293132" y="8393"/>
                  </a:moveTo>
                  <a:lnTo>
                    <a:pt x="259755" y="8393"/>
                  </a:lnTo>
                  <a:lnTo>
                    <a:pt x="259755" y="217875"/>
                  </a:lnTo>
                  <a:lnTo>
                    <a:pt x="293132" y="217875"/>
                  </a:lnTo>
                  <a:lnTo>
                    <a:pt x="293132" y="8393"/>
                  </a:lnTo>
                  <a:close/>
                </a:path>
                <a:path w="1214120" h="221614">
                  <a:moveTo>
                    <a:pt x="371394" y="8393"/>
                  </a:moveTo>
                  <a:lnTo>
                    <a:pt x="338025" y="8393"/>
                  </a:lnTo>
                  <a:lnTo>
                    <a:pt x="338025" y="217875"/>
                  </a:lnTo>
                  <a:lnTo>
                    <a:pt x="371394" y="217875"/>
                  </a:lnTo>
                  <a:lnTo>
                    <a:pt x="371394" y="8393"/>
                  </a:lnTo>
                  <a:close/>
                </a:path>
                <a:path w="1214120" h="221614">
                  <a:moveTo>
                    <a:pt x="643904" y="8393"/>
                  </a:moveTo>
                  <a:lnTo>
                    <a:pt x="502153" y="8393"/>
                  </a:lnTo>
                  <a:lnTo>
                    <a:pt x="502153" y="217875"/>
                  </a:lnTo>
                  <a:lnTo>
                    <a:pt x="536639" y="217875"/>
                  </a:lnTo>
                  <a:lnTo>
                    <a:pt x="536639" y="126527"/>
                  </a:lnTo>
                  <a:lnTo>
                    <a:pt x="633742" y="126527"/>
                  </a:lnTo>
                  <a:lnTo>
                    <a:pt x="633742" y="99428"/>
                  </a:lnTo>
                  <a:lnTo>
                    <a:pt x="536639" y="99428"/>
                  </a:lnTo>
                  <a:lnTo>
                    <a:pt x="536639" y="35596"/>
                  </a:lnTo>
                  <a:lnTo>
                    <a:pt x="643904" y="35596"/>
                  </a:lnTo>
                  <a:lnTo>
                    <a:pt x="643904" y="8393"/>
                  </a:lnTo>
                  <a:close/>
                </a:path>
                <a:path w="1214120" h="221614">
                  <a:moveTo>
                    <a:pt x="743268" y="58719"/>
                  </a:moveTo>
                  <a:lnTo>
                    <a:pt x="701186" y="68840"/>
                  </a:lnTo>
                  <a:lnTo>
                    <a:pt x="673283" y="97276"/>
                  </a:lnTo>
                  <a:lnTo>
                    <a:pt x="663347" y="140033"/>
                  </a:lnTo>
                  <a:lnTo>
                    <a:pt x="663969" y="151820"/>
                  </a:lnTo>
                  <a:lnTo>
                    <a:pt x="678754" y="191181"/>
                  </a:lnTo>
                  <a:lnTo>
                    <a:pt x="710555" y="215345"/>
                  </a:lnTo>
                  <a:lnTo>
                    <a:pt x="743268" y="221043"/>
                  </a:lnTo>
                  <a:lnTo>
                    <a:pt x="754938" y="220410"/>
                  </a:lnTo>
                  <a:lnTo>
                    <a:pt x="793828" y="205348"/>
                  </a:lnTo>
                  <a:lnTo>
                    <a:pt x="804210" y="195368"/>
                  </a:lnTo>
                  <a:lnTo>
                    <a:pt x="743382" y="195368"/>
                  </a:lnTo>
                  <a:lnTo>
                    <a:pt x="735846" y="194895"/>
                  </a:lnTo>
                  <a:lnTo>
                    <a:pt x="701972" y="167653"/>
                  </a:lnTo>
                  <a:lnTo>
                    <a:pt x="697057" y="139929"/>
                  </a:lnTo>
                  <a:lnTo>
                    <a:pt x="697364" y="132564"/>
                  </a:lnTo>
                  <a:lnTo>
                    <a:pt x="712453" y="96108"/>
                  </a:lnTo>
                  <a:lnTo>
                    <a:pt x="743382" y="84290"/>
                  </a:lnTo>
                  <a:lnTo>
                    <a:pt x="804090" y="84290"/>
                  </a:lnTo>
                  <a:lnTo>
                    <a:pt x="801307" y="81015"/>
                  </a:lnTo>
                  <a:lnTo>
                    <a:pt x="765840" y="61247"/>
                  </a:lnTo>
                  <a:lnTo>
                    <a:pt x="754938" y="59351"/>
                  </a:lnTo>
                  <a:lnTo>
                    <a:pt x="743268" y="58719"/>
                  </a:lnTo>
                  <a:close/>
                </a:path>
                <a:path w="1214120" h="221614">
                  <a:moveTo>
                    <a:pt x="804090" y="84290"/>
                  </a:moveTo>
                  <a:lnTo>
                    <a:pt x="743382" y="84290"/>
                  </a:lnTo>
                  <a:lnTo>
                    <a:pt x="750858" y="84769"/>
                  </a:lnTo>
                  <a:lnTo>
                    <a:pt x="757665" y="86205"/>
                  </a:lnTo>
                  <a:lnTo>
                    <a:pt x="786649" y="118756"/>
                  </a:lnTo>
                  <a:lnTo>
                    <a:pt x="789466" y="140033"/>
                  </a:lnTo>
                  <a:lnTo>
                    <a:pt x="789158" y="147337"/>
                  </a:lnTo>
                  <a:lnTo>
                    <a:pt x="769277" y="187799"/>
                  </a:lnTo>
                  <a:lnTo>
                    <a:pt x="743382" y="195368"/>
                  </a:lnTo>
                  <a:lnTo>
                    <a:pt x="804210" y="195368"/>
                  </a:lnTo>
                  <a:lnTo>
                    <a:pt x="822559" y="151820"/>
                  </a:lnTo>
                  <a:lnTo>
                    <a:pt x="823174" y="139929"/>
                  </a:lnTo>
                  <a:lnTo>
                    <a:pt x="822559" y="128193"/>
                  </a:lnTo>
                  <a:lnTo>
                    <a:pt x="820698" y="117121"/>
                  </a:lnTo>
                  <a:lnTo>
                    <a:pt x="817596" y="106815"/>
                  </a:lnTo>
                  <a:lnTo>
                    <a:pt x="813253" y="97276"/>
                  </a:lnTo>
                  <a:lnTo>
                    <a:pt x="807753" y="88601"/>
                  </a:lnTo>
                  <a:lnTo>
                    <a:pt x="804090" y="84290"/>
                  </a:lnTo>
                  <a:close/>
                </a:path>
                <a:path w="1214120" h="221614">
                  <a:moveTo>
                    <a:pt x="892693" y="60759"/>
                  </a:moveTo>
                  <a:lnTo>
                    <a:pt x="860434" y="60759"/>
                  </a:lnTo>
                  <a:lnTo>
                    <a:pt x="860434" y="217875"/>
                  </a:lnTo>
                  <a:lnTo>
                    <a:pt x="893802" y="217875"/>
                  </a:lnTo>
                  <a:lnTo>
                    <a:pt x="893802" y="115110"/>
                  </a:lnTo>
                  <a:lnTo>
                    <a:pt x="895592" y="109037"/>
                  </a:lnTo>
                  <a:lnTo>
                    <a:pt x="899163" y="103724"/>
                  </a:lnTo>
                  <a:lnTo>
                    <a:pt x="902734" y="98332"/>
                  </a:lnTo>
                  <a:lnTo>
                    <a:pt x="907571" y="94139"/>
                  </a:lnTo>
                  <a:lnTo>
                    <a:pt x="919846" y="88074"/>
                  </a:lnTo>
                  <a:lnTo>
                    <a:pt x="926883" y="86538"/>
                  </a:lnTo>
                  <a:lnTo>
                    <a:pt x="952184" y="86538"/>
                  </a:lnTo>
                  <a:lnTo>
                    <a:pt x="952184" y="85722"/>
                  </a:lnTo>
                  <a:lnTo>
                    <a:pt x="892693" y="85722"/>
                  </a:lnTo>
                  <a:lnTo>
                    <a:pt x="892693" y="60759"/>
                  </a:lnTo>
                  <a:close/>
                </a:path>
                <a:path w="1214120" h="221614">
                  <a:moveTo>
                    <a:pt x="952184" y="86538"/>
                  </a:moveTo>
                  <a:lnTo>
                    <a:pt x="938189" y="86538"/>
                  </a:lnTo>
                  <a:lnTo>
                    <a:pt x="941611" y="86778"/>
                  </a:lnTo>
                  <a:lnTo>
                    <a:pt x="945034" y="87250"/>
                  </a:lnTo>
                  <a:lnTo>
                    <a:pt x="948456" y="87658"/>
                  </a:lnTo>
                  <a:lnTo>
                    <a:pt x="950840" y="88034"/>
                  </a:lnTo>
                  <a:lnTo>
                    <a:pt x="952184" y="88378"/>
                  </a:lnTo>
                  <a:lnTo>
                    <a:pt x="952184" y="86538"/>
                  </a:lnTo>
                  <a:close/>
                </a:path>
                <a:path w="1214120" h="221614">
                  <a:moveTo>
                    <a:pt x="940092" y="58407"/>
                  </a:moveTo>
                  <a:lnTo>
                    <a:pt x="938006" y="58407"/>
                  </a:lnTo>
                  <a:lnTo>
                    <a:pt x="930665" y="58867"/>
                  </a:lnTo>
                  <a:lnTo>
                    <a:pt x="897266" y="79718"/>
                  </a:lnTo>
                  <a:lnTo>
                    <a:pt x="894475" y="85722"/>
                  </a:lnTo>
                  <a:lnTo>
                    <a:pt x="952184" y="85722"/>
                  </a:lnTo>
                  <a:lnTo>
                    <a:pt x="952184" y="59127"/>
                  </a:lnTo>
                  <a:lnTo>
                    <a:pt x="950543" y="58919"/>
                  </a:lnTo>
                  <a:lnTo>
                    <a:pt x="948273" y="58751"/>
                  </a:lnTo>
                  <a:lnTo>
                    <a:pt x="942546" y="58479"/>
                  </a:lnTo>
                  <a:lnTo>
                    <a:pt x="940092" y="58407"/>
                  </a:lnTo>
                  <a:close/>
                </a:path>
                <a:path w="1214120" h="221614">
                  <a:moveTo>
                    <a:pt x="1013089" y="60759"/>
                  </a:moveTo>
                  <a:lnTo>
                    <a:pt x="981057" y="60759"/>
                  </a:lnTo>
                  <a:lnTo>
                    <a:pt x="981057" y="217875"/>
                  </a:lnTo>
                  <a:lnTo>
                    <a:pt x="1014434" y="217875"/>
                  </a:lnTo>
                  <a:lnTo>
                    <a:pt x="1014434" y="113918"/>
                  </a:lnTo>
                  <a:lnTo>
                    <a:pt x="1016032" y="107677"/>
                  </a:lnTo>
                  <a:lnTo>
                    <a:pt x="1038608" y="86330"/>
                  </a:lnTo>
                  <a:lnTo>
                    <a:pt x="1013089" y="86330"/>
                  </a:lnTo>
                  <a:lnTo>
                    <a:pt x="1013089" y="60759"/>
                  </a:lnTo>
                  <a:close/>
                </a:path>
                <a:path w="1214120" h="221614">
                  <a:moveTo>
                    <a:pt x="1107329" y="85106"/>
                  </a:moveTo>
                  <a:lnTo>
                    <a:pt x="1058891" y="85106"/>
                  </a:lnTo>
                  <a:lnTo>
                    <a:pt x="1066443" y="87698"/>
                  </a:lnTo>
                  <a:lnTo>
                    <a:pt x="1078055" y="98060"/>
                  </a:lnTo>
                  <a:lnTo>
                    <a:pt x="1080879" y="104741"/>
                  </a:lnTo>
                  <a:lnTo>
                    <a:pt x="1080953" y="217875"/>
                  </a:lnTo>
                  <a:lnTo>
                    <a:pt x="1114217" y="217875"/>
                  </a:lnTo>
                  <a:lnTo>
                    <a:pt x="1114217" y="108189"/>
                  </a:lnTo>
                  <a:lnTo>
                    <a:pt x="1117229" y="100380"/>
                  </a:lnTo>
                  <a:lnTo>
                    <a:pt x="1123253" y="94307"/>
                  </a:lnTo>
                  <a:lnTo>
                    <a:pt x="1128230" y="90281"/>
                  </a:lnTo>
                  <a:lnTo>
                    <a:pt x="1134111" y="87405"/>
                  </a:lnTo>
                  <a:lnTo>
                    <a:pt x="1138341" y="86330"/>
                  </a:lnTo>
                  <a:lnTo>
                    <a:pt x="1107966" y="86330"/>
                  </a:lnTo>
                  <a:lnTo>
                    <a:pt x="1107329" y="85106"/>
                  </a:lnTo>
                  <a:close/>
                </a:path>
                <a:path w="1214120" h="221614">
                  <a:moveTo>
                    <a:pt x="1208489" y="85106"/>
                  </a:moveTo>
                  <a:lnTo>
                    <a:pt x="1157373" y="85106"/>
                  </a:lnTo>
                  <a:lnTo>
                    <a:pt x="1164925" y="87490"/>
                  </a:lnTo>
                  <a:lnTo>
                    <a:pt x="1177576" y="97035"/>
                  </a:lnTo>
                  <a:lnTo>
                    <a:pt x="1180736" y="104741"/>
                  </a:lnTo>
                  <a:lnTo>
                    <a:pt x="1180736" y="217875"/>
                  </a:lnTo>
                  <a:lnTo>
                    <a:pt x="1214113" y="217875"/>
                  </a:lnTo>
                  <a:lnTo>
                    <a:pt x="1214113" y="112517"/>
                  </a:lnTo>
                  <a:lnTo>
                    <a:pt x="1213185" y="99866"/>
                  </a:lnTo>
                  <a:lnTo>
                    <a:pt x="1210401" y="88916"/>
                  </a:lnTo>
                  <a:lnTo>
                    <a:pt x="1208489" y="85106"/>
                  </a:lnTo>
                  <a:close/>
                </a:path>
                <a:path w="1214120" h="221614">
                  <a:moveTo>
                    <a:pt x="1061868" y="58719"/>
                  </a:moveTo>
                  <a:lnTo>
                    <a:pt x="1022233" y="74825"/>
                  </a:lnTo>
                  <a:lnTo>
                    <a:pt x="1015211" y="86330"/>
                  </a:lnTo>
                  <a:lnTo>
                    <a:pt x="1038608" y="86330"/>
                  </a:lnTo>
                  <a:lnTo>
                    <a:pt x="1043263" y="85106"/>
                  </a:lnTo>
                  <a:lnTo>
                    <a:pt x="1107329" y="85106"/>
                  </a:lnTo>
                  <a:lnTo>
                    <a:pt x="1077663" y="60557"/>
                  </a:lnTo>
                  <a:lnTo>
                    <a:pt x="1070115" y="59178"/>
                  </a:lnTo>
                  <a:lnTo>
                    <a:pt x="1061868" y="58719"/>
                  </a:lnTo>
                  <a:close/>
                </a:path>
                <a:path w="1214120" h="221614">
                  <a:moveTo>
                    <a:pt x="1161205" y="58719"/>
                  </a:moveTo>
                  <a:lnTo>
                    <a:pt x="1123041" y="70340"/>
                  </a:lnTo>
                  <a:lnTo>
                    <a:pt x="1109747" y="86330"/>
                  </a:lnTo>
                  <a:lnTo>
                    <a:pt x="1138341" y="86330"/>
                  </a:lnTo>
                  <a:lnTo>
                    <a:pt x="1140897" y="85681"/>
                  </a:lnTo>
                  <a:lnTo>
                    <a:pt x="1148590" y="85106"/>
                  </a:lnTo>
                  <a:lnTo>
                    <a:pt x="1208489" y="85106"/>
                  </a:lnTo>
                  <a:lnTo>
                    <a:pt x="1205760" y="79665"/>
                  </a:lnTo>
                  <a:lnTo>
                    <a:pt x="1199262" y="72113"/>
                  </a:lnTo>
                  <a:lnTo>
                    <a:pt x="1191359" y="66253"/>
                  </a:lnTo>
                  <a:lnTo>
                    <a:pt x="1182382" y="62067"/>
                  </a:lnTo>
                  <a:lnTo>
                    <a:pt x="1172330" y="59556"/>
                  </a:lnTo>
                  <a:lnTo>
                    <a:pt x="1161205" y="58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3396260" y="2047003"/>
            <a:ext cx="1283970" cy="236220"/>
          </a:xfrm>
          <a:custGeom>
            <a:avLst/>
            <a:gdLst/>
            <a:ahLst/>
            <a:cxnLst/>
            <a:rect l="l" t="t" r="r" b="b"/>
            <a:pathLst>
              <a:path w="1283970" h="236219">
                <a:moveTo>
                  <a:pt x="1154823" y="0"/>
                </a:moveTo>
                <a:lnTo>
                  <a:pt x="1148254" y="1171"/>
                </a:lnTo>
                <a:lnTo>
                  <a:pt x="1142478" y="4687"/>
                </a:lnTo>
                <a:lnTo>
                  <a:pt x="1138643" y="9980"/>
                </a:lnTo>
                <a:lnTo>
                  <a:pt x="1137364" y="16001"/>
                </a:lnTo>
                <a:lnTo>
                  <a:pt x="1138643" y="22023"/>
                </a:lnTo>
                <a:lnTo>
                  <a:pt x="1142478" y="27317"/>
                </a:lnTo>
                <a:lnTo>
                  <a:pt x="1241257" y="117838"/>
                </a:lnTo>
                <a:lnTo>
                  <a:pt x="1142478" y="208359"/>
                </a:lnTo>
                <a:lnTo>
                  <a:pt x="1138643" y="213652"/>
                </a:lnTo>
                <a:lnTo>
                  <a:pt x="1137364" y="219674"/>
                </a:lnTo>
                <a:lnTo>
                  <a:pt x="1138643" y="225695"/>
                </a:lnTo>
                <a:lnTo>
                  <a:pt x="1142478" y="230989"/>
                </a:lnTo>
                <a:lnTo>
                  <a:pt x="1148254" y="234504"/>
                </a:lnTo>
                <a:lnTo>
                  <a:pt x="1154823" y="235676"/>
                </a:lnTo>
                <a:lnTo>
                  <a:pt x="1161393" y="234504"/>
                </a:lnTo>
                <a:lnTo>
                  <a:pt x="1167168" y="230989"/>
                </a:lnTo>
                <a:lnTo>
                  <a:pt x="1273178" y="133840"/>
                </a:lnTo>
                <a:lnTo>
                  <a:pt x="1265947" y="133840"/>
                </a:lnTo>
                <a:lnTo>
                  <a:pt x="1265947" y="101836"/>
                </a:lnTo>
                <a:lnTo>
                  <a:pt x="1273178" y="101836"/>
                </a:lnTo>
                <a:lnTo>
                  <a:pt x="1167168" y="4687"/>
                </a:lnTo>
                <a:lnTo>
                  <a:pt x="1161393" y="1171"/>
                </a:lnTo>
                <a:lnTo>
                  <a:pt x="1154823" y="0"/>
                </a:lnTo>
                <a:close/>
              </a:path>
              <a:path w="1283970" h="236219">
                <a:moveTo>
                  <a:pt x="1223795" y="101836"/>
                </a:moveTo>
                <a:lnTo>
                  <a:pt x="0" y="101836"/>
                </a:lnTo>
                <a:lnTo>
                  <a:pt x="0" y="133840"/>
                </a:lnTo>
                <a:lnTo>
                  <a:pt x="1223795" y="133840"/>
                </a:lnTo>
                <a:lnTo>
                  <a:pt x="1241257" y="117838"/>
                </a:lnTo>
                <a:lnTo>
                  <a:pt x="1223795" y="101836"/>
                </a:lnTo>
                <a:close/>
              </a:path>
              <a:path w="1283970" h="236219">
                <a:moveTo>
                  <a:pt x="1273178" y="101836"/>
                </a:moveTo>
                <a:lnTo>
                  <a:pt x="1265947" y="101836"/>
                </a:lnTo>
                <a:lnTo>
                  <a:pt x="1265947" y="133840"/>
                </a:lnTo>
                <a:lnTo>
                  <a:pt x="1273178" y="133840"/>
                </a:lnTo>
                <a:lnTo>
                  <a:pt x="1278292" y="129153"/>
                </a:lnTo>
                <a:lnTo>
                  <a:pt x="1282128" y="123859"/>
                </a:lnTo>
                <a:lnTo>
                  <a:pt x="1283406" y="117838"/>
                </a:lnTo>
                <a:lnTo>
                  <a:pt x="1282128" y="111816"/>
                </a:lnTo>
                <a:lnTo>
                  <a:pt x="1278292" y="106523"/>
                </a:lnTo>
                <a:lnTo>
                  <a:pt x="1273178" y="101836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00922" y="5461254"/>
            <a:ext cx="257175" cy="1928495"/>
          </a:xfrm>
          <a:custGeom>
            <a:avLst/>
            <a:gdLst/>
            <a:ahLst/>
            <a:cxnLst/>
            <a:rect l="l" t="t" r="r" b="b"/>
            <a:pathLst>
              <a:path w="257175" h="1928495">
                <a:moveTo>
                  <a:pt x="17459" y="1794402"/>
                </a:moveTo>
                <a:lnTo>
                  <a:pt x="10889" y="1795573"/>
                </a:lnTo>
                <a:lnTo>
                  <a:pt x="5114" y="1799088"/>
                </a:lnTo>
                <a:lnTo>
                  <a:pt x="1278" y="1804381"/>
                </a:lnTo>
                <a:lnTo>
                  <a:pt x="0" y="1810402"/>
                </a:lnTo>
                <a:lnTo>
                  <a:pt x="1278" y="1816422"/>
                </a:lnTo>
                <a:lnTo>
                  <a:pt x="5114" y="1821715"/>
                </a:lnTo>
                <a:lnTo>
                  <a:pt x="116237" y="1923552"/>
                </a:lnTo>
                <a:lnTo>
                  <a:pt x="122013" y="1927067"/>
                </a:lnTo>
                <a:lnTo>
                  <a:pt x="128583" y="1928238"/>
                </a:lnTo>
                <a:lnTo>
                  <a:pt x="135152" y="1927067"/>
                </a:lnTo>
                <a:lnTo>
                  <a:pt x="140928" y="1923552"/>
                </a:lnTo>
                <a:lnTo>
                  <a:pt x="153273" y="1912238"/>
                </a:lnTo>
                <a:lnTo>
                  <a:pt x="111121" y="1912238"/>
                </a:lnTo>
                <a:lnTo>
                  <a:pt x="111121" y="1873610"/>
                </a:lnTo>
                <a:lnTo>
                  <a:pt x="29804" y="1799088"/>
                </a:lnTo>
                <a:lnTo>
                  <a:pt x="24028" y="1795573"/>
                </a:lnTo>
                <a:lnTo>
                  <a:pt x="17459" y="1794402"/>
                </a:lnTo>
                <a:close/>
              </a:path>
              <a:path w="257175" h="1928495">
                <a:moveTo>
                  <a:pt x="111121" y="1873610"/>
                </a:moveTo>
                <a:lnTo>
                  <a:pt x="111121" y="1912238"/>
                </a:lnTo>
                <a:lnTo>
                  <a:pt x="146044" y="1912238"/>
                </a:lnTo>
                <a:lnTo>
                  <a:pt x="146044" y="1889612"/>
                </a:lnTo>
                <a:lnTo>
                  <a:pt x="128583" y="1889612"/>
                </a:lnTo>
                <a:lnTo>
                  <a:pt x="111121" y="1873610"/>
                </a:lnTo>
                <a:close/>
              </a:path>
              <a:path w="257175" h="1928495">
                <a:moveTo>
                  <a:pt x="239707" y="1794402"/>
                </a:moveTo>
                <a:lnTo>
                  <a:pt x="233137" y="1795573"/>
                </a:lnTo>
                <a:lnTo>
                  <a:pt x="227361" y="1799088"/>
                </a:lnTo>
                <a:lnTo>
                  <a:pt x="146044" y="1873610"/>
                </a:lnTo>
                <a:lnTo>
                  <a:pt x="146044" y="1912238"/>
                </a:lnTo>
                <a:lnTo>
                  <a:pt x="153273" y="1912238"/>
                </a:lnTo>
                <a:lnTo>
                  <a:pt x="252052" y="1821715"/>
                </a:lnTo>
                <a:lnTo>
                  <a:pt x="255887" y="1816422"/>
                </a:lnTo>
                <a:lnTo>
                  <a:pt x="257166" y="1810402"/>
                </a:lnTo>
                <a:lnTo>
                  <a:pt x="255887" y="1804381"/>
                </a:lnTo>
                <a:lnTo>
                  <a:pt x="252052" y="1799088"/>
                </a:lnTo>
                <a:lnTo>
                  <a:pt x="246276" y="1795573"/>
                </a:lnTo>
                <a:lnTo>
                  <a:pt x="239707" y="1794402"/>
                </a:lnTo>
                <a:close/>
              </a:path>
              <a:path w="257175" h="1928495">
                <a:moveTo>
                  <a:pt x="146044" y="0"/>
                </a:moveTo>
                <a:lnTo>
                  <a:pt x="111121" y="0"/>
                </a:lnTo>
                <a:lnTo>
                  <a:pt x="111121" y="1873610"/>
                </a:lnTo>
                <a:lnTo>
                  <a:pt x="128583" y="1889612"/>
                </a:lnTo>
                <a:lnTo>
                  <a:pt x="146044" y="1873610"/>
                </a:lnTo>
                <a:lnTo>
                  <a:pt x="146044" y="0"/>
                </a:lnTo>
                <a:close/>
              </a:path>
              <a:path w="257175" h="1928495">
                <a:moveTo>
                  <a:pt x="146044" y="1873610"/>
                </a:moveTo>
                <a:lnTo>
                  <a:pt x="128583" y="1889612"/>
                </a:lnTo>
                <a:lnTo>
                  <a:pt x="146044" y="1889612"/>
                </a:lnTo>
                <a:lnTo>
                  <a:pt x="146044" y="187361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686961" y="7727195"/>
            <a:ext cx="1729105" cy="236220"/>
          </a:xfrm>
          <a:custGeom>
            <a:avLst/>
            <a:gdLst/>
            <a:ahLst/>
            <a:cxnLst/>
            <a:rect l="l" t="t" r="r" b="b"/>
            <a:pathLst>
              <a:path w="1729104" h="236220">
                <a:moveTo>
                  <a:pt x="1669046" y="134161"/>
                </a:moveTo>
                <a:lnTo>
                  <a:pt x="1587324" y="208296"/>
                </a:lnTo>
                <a:lnTo>
                  <a:pt x="1583480" y="213572"/>
                </a:lnTo>
                <a:lnTo>
                  <a:pt x="1582173" y="219589"/>
                </a:lnTo>
                <a:lnTo>
                  <a:pt x="1583420" y="225618"/>
                </a:lnTo>
                <a:lnTo>
                  <a:pt x="1587237" y="230930"/>
                </a:lnTo>
                <a:lnTo>
                  <a:pt x="1592962" y="234472"/>
                </a:lnTo>
                <a:lnTo>
                  <a:pt x="1599514" y="235673"/>
                </a:lnTo>
                <a:lnTo>
                  <a:pt x="1606082" y="234531"/>
                </a:lnTo>
                <a:lnTo>
                  <a:pt x="1611857" y="231042"/>
                </a:lnTo>
                <a:lnTo>
                  <a:pt x="1718500" y="134358"/>
                </a:lnTo>
                <a:lnTo>
                  <a:pt x="1711212" y="134358"/>
                </a:lnTo>
                <a:lnTo>
                  <a:pt x="1669046" y="134161"/>
                </a:lnTo>
                <a:close/>
              </a:path>
              <a:path w="1729104" h="236220">
                <a:moveTo>
                  <a:pt x="1669226" y="102157"/>
                </a:moveTo>
                <a:lnTo>
                  <a:pt x="1686592" y="118244"/>
                </a:lnTo>
                <a:lnTo>
                  <a:pt x="1669046" y="134161"/>
                </a:lnTo>
                <a:lnTo>
                  <a:pt x="1711212" y="134358"/>
                </a:lnTo>
                <a:lnTo>
                  <a:pt x="1711387" y="102354"/>
                </a:lnTo>
                <a:lnTo>
                  <a:pt x="1669226" y="102157"/>
                </a:lnTo>
                <a:close/>
              </a:path>
              <a:path w="1729104" h="236220">
                <a:moveTo>
                  <a:pt x="1600845" y="0"/>
                </a:moveTo>
                <a:lnTo>
                  <a:pt x="1594272" y="1142"/>
                </a:lnTo>
                <a:lnTo>
                  <a:pt x="1588459" y="4630"/>
                </a:lnTo>
                <a:lnTo>
                  <a:pt x="1584615" y="9905"/>
                </a:lnTo>
                <a:lnTo>
                  <a:pt x="1583308" y="15920"/>
                </a:lnTo>
                <a:lnTo>
                  <a:pt x="1584555" y="21946"/>
                </a:lnTo>
                <a:lnTo>
                  <a:pt x="1588372" y="27257"/>
                </a:lnTo>
                <a:lnTo>
                  <a:pt x="1669226" y="102157"/>
                </a:lnTo>
                <a:lnTo>
                  <a:pt x="1711387" y="102354"/>
                </a:lnTo>
                <a:lnTo>
                  <a:pt x="1711212" y="134358"/>
                </a:lnTo>
                <a:lnTo>
                  <a:pt x="1718500" y="134358"/>
                </a:lnTo>
                <a:lnTo>
                  <a:pt x="1723610" y="129726"/>
                </a:lnTo>
                <a:lnTo>
                  <a:pt x="1727454" y="124451"/>
                </a:lnTo>
                <a:lnTo>
                  <a:pt x="1728761" y="118436"/>
                </a:lnTo>
                <a:lnTo>
                  <a:pt x="1727514" y="112410"/>
                </a:lnTo>
                <a:lnTo>
                  <a:pt x="1723697" y="107099"/>
                </a:lnTo>
                <a:lnTo>
                  <a:pt x="1613166" y="4742"/>
                </a:lnTo>
                <a:lnTo>
                  <a:pt x="1607403" y="1201"/>
                </a:lnTo>
                <a:lnTo>
                  <a:pt x="1600845" y="0"/>
                </a:lnTo>
                <a:close/>
              </a:path>
              <a:path w="1729104" h="236220">
                <a:moveTo>
                  <a:pt x="174" y="94353"/>
                </a:moveTo>
                <a:lnTo>
                  <a:pt x="0" y="126357"/>
                </a:lnTo>
                <a:lnTo>
                  <a:pt x="1669046" y="134161"/>
                </a:lnTo>
                <a:lnTo>
                  <a:pt x="1686592" y="118244"/>
                </a:lnTo>
                <a:lnTo>
                  <a:pt x="1669226" y="102157"/>
                </a:lnTo>
                <a:lnTo>
                  <a:pt x="174" y="94353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97166" y="2047552"/>
            <a:ext cx="1671320" cy="236220"/>
          </a:xfrm>
          <a:custGeom>
            <a:avLst/>
            <a:gdLst/>
            <a:ahLst/>
            <a:cxnLst/>
            <a:rect l="l" t="t" r="r" b="b"/>
            <a:pathLst>
              <a:path w="1671320" h="236219">
                <a:moveTo>
                  <a:pt x="1660430" y="101286"/>
                </a:moveTo>
                <a:lnTo>
                  <a:pt x="1653162" y="101286"/>
                </a:lnTo>
                <a:lnTo>
                  <a:pt x="1653345" y="133290"/>
                </a:lnTo>
                <a:lnTo>
                  <a:pt x="1611190" y="133498"/>
                </a:lnTo>
                <a:lnTo>
                  <a:pt x="1530312" y="208417"/>
                </a:lnTo>
                <a:lnTo>
                  <a:pt x="1526507" y="213729"/>
                </a:lnTo>
                <a:lnTo>
                  <a:pt x="1525263" y="219757"/>
                </a:lnTo>
                <a:lnTo>
                  <a:pt x="1526577" y="225772"/>
                </a:lnTo>
                <a:lnTo>
                  <a:pt x="1530443" y="231047"/>
                </a:lnTo>
                <a:lnTo>
                  <a:pt x="1536243" y="234533"/>
                </a:lnTo>
                <a:lnTo>
                  <a:pt x="1542822" y="235672"/>
                </a:lnTo>
                <a:lnTo>
                  <a:pt x="1549386" y="234468"/>
                </a:lnTo>
                <a:lnTo>
                  <a:pt x="1555142" y="230925"/>
                </a:lnTo>
                <a:lnTo>
                  <a:pt x="1665664" y="128543"/>
                </a:lnTo>
                <a:lnTo>
                  <a:pt x="1669469" y="123230"/>
                </a:lnTo>
                <a:lnTo>
                  <a:pt x="1670712" y="117203"/>
                </a:lnTo>
                <a:lnTo>
                  <a:pt x="1669399" y="111187"/>
                </a:lnTo>
                <a:lnTo>
                  <a:pt x="1665533" y="105913"/>
                </a:lnTo>
                <a:lnTo>
                  <a:pt x="1660430" y="101286"/>
                </a:lnTo>
                <a:close/>
              </a:path>
              <a:path w="1671320" h="236219">
                <a:moveTo>
                  <a:pt x="1611003" y="101494"/>
                </a:moveTo>
                <a:lnTo>
                  <a:pt x="0" y="109429"/>
                </a:lnTo>
                <a:lnTo>
                  <a:pt x="191" y="141432"/>
                </a:lnTo>
                <a:lnTo>
                  <a:pt x="1611190" y="133498"/>
                </a:lnTo>
                <a:lnTo>
                  <a:pt x="1628558" y="117410"/>
                </a:lnTo>
                <a:lnTo>
                  <a:pt x="1611003" y="101494"/>
                </a:lnTo>
                <a:close/>
              </a:path>
              <a:path w="1671320" h="236219">
                <a:moveTo>
                  <a:pt x="1653162" y="101286"/>
                </a:moveTo>
                <a:lnTo>
                  <a:pt x="1611003" y="101494"/>
                </a:lnTo>
                <a:lnTo>
                  <a:pt x="1628558" y="117410"/>
                </a:lnTo>
                <a:lnTo>
                  <a:pt x="1611190" y="133498"/>
                </a:lnTo>
                <a:lnTo>
                  <a:pt x="1653345" y="133290"/>
                </a:lnTo>
                <a:lnTo>
                  <a:pt x="1653162" y="101286"/>
                </a:lnTo>
                <a:close/>
              </a:path>
              <a:path w="1671320" h="236219">
                <a:moveTo>
                  <a:pt x="1541439" y="0"/>
                </a:moveTo>
                <a:lnTo>
                  <a:pt x="1534873" y="1204"/>
                </a:lnTo>
                <a:lnTo>
                  <a:pt x="1529116" y="4747"/>
                </a:lnTo>
                <a:lnTo>
                  <a:pt x="1525315" y="10059"/>
                </a:lnTo>
                <a:lnTo>
                  <a:pt x="1524072" y="16087"/>
                </a:lnTo>
                <a:lnTo>
                  <a:pt x="1525386" y="22102"/>
                </a:lnTo>
                <a:lnTo>
                  <a:pt x="1529256" y="27377"/>
                </a:lnTo>
                <a:lnTo>
                  <a:pt x="1611003" y="101494"/>
                </a:lnTo>
                <a:lnTo>
                  <a:pt x="1660430" y="101286"/>
                </a:lnTo>
                <a:lnTo>
                  <a:pt x="1553815" y="4626"/>
                </a:lnTo>
                <a:lnTo>
                  <a:pt x="1548018" y="1139"/>
                </a:lnTo>
                <a:lnTo>
                  <a:pt x="1541439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06598" y="2470063"/>
            <a:ext cx="1953895" cy="807085"/>
          </a:xfrm>
          <a:custGeom>
            <a:avLst/>
            <a:gdLst/>
            <a:ahLst/>
            <a:cxnLst/>
            <a:rect l="l" t="t" r="r" b="b"/>
            <a:pathLst>
              <a:path w="1953895" h="807085">
                <a:moveTo>
                  <a:pt x="78453" y="586179"/>
                </a:moveTo>
                <a:lnTo>
                  <a:pt x="1374" y="728701"/>
                </a:lnTo>
                <a:lnTo>
                  <a:pt x="0" y="734929"/>
                </a:lnTo>
                <a:lnTo>
                  <a:pt x="1294" y="740946"/>
                </a:lnTo>
                <a:lnTo>
                  <a:pt x="4958" y="746079"/>
                </a:lnTo>
                <a:lnTo>
                  <a:pt x="10689" y="749656"/>
                </a:lnTo>
                <a:lnTo>
                  <a:pt x="155514" y="805567"/>
                </a:lnTo>
                <a:lnTo>
                  <a:pt x="162311" y="806823"/>
                </a:lnTo>
                <a:lnTo>
                  <a:pt x="168880" y="805637"/>
                </a:lnTo>
                <a:lnTo>
                  <a:pt x="174484" y="802281"/>
                </a:lnTo>
                <a:lnTo>
                  <a:pt x="178388" y="797030"/>
                </a:lnTo>
                <a:lnTo>
                  <a:pt x="179759" y="790801"/>
                </a:lnTo>
                <a:lnTo>
                  <a:pt x="178465" y="784781"/>
                </a:lnTo>
                <a:lnTo>
                  <a:pt x="174803" y="779645"/>
                </a:lnTo>
                <a:lnTo>
                  <a:pt x="169073" y="776067"/>
                </a:lnTo>
                <a:lnTo>
                  <a:pt x="100840" y="749728"/>
                </a:lnTo>
                <a:lnTo>
                  <a:pt x="24047" y="749728"/>
                </a:lnTo>
                <a:lnTo>
                  <a:pt x="10882" y="720092"/>
                </a:lnTo>
                <a:lnTo>
                  <a:pt x="49923" y="705521"/>
                </a:lnTo>
                <a:lnTo>
                  <a:pt x="94565" y="608398"/>
                </a:lnTo>
                <a:lnTo>
                  <a:pt x="95936" y="602169"/>
                </a:lnTo>
                <a:lnTo>
                  <a:pt x="94641" y="596149"/>
                </a:lnTo>
                <a:lnTo>
                  <a:pt x="90980" y="591013"/>
                </a:lnTo>
                <a:lnTo>
                  <a:pt x="85249" y="587435"/>
                </a:lnTo>
                <a:lnTo>
                  <a:pt x="78453" y="586179"/>
                </a:lnTo>
                <a:close/>
              </a:path>
              <a:path w="1953895" h="807085">
                <a:moveTo>
                  <a:pt x="49923" y="705521"/>
                </a:moveTo>
                <a:lnTo>
                  <a:pt x="10882" y="720092"/>
                </a:lnTo>
                <a:lnTo>
                  <a:pt x="24047" y="749728"/>
                </a:lnTo>
                <a:lnTo>
                  <a:pt x="63092" y="735156"/>
                </a:lnTo>
                <a:lnTo>
                  <a:pt x="40339" y="726373"/>
                </a:lnTo>
                <a:lnTo>
                  <a:pt x="49923" y="705521"/>
                </a:lnTo>
                <a:close/>
              </a:path>
              <a:path w="1953895" h="807085">
                <a:moveTo>
                  <a:pt x="63092" y="735156"/>
                </a:moveTo>
                <a:lnTo>
                  <a:pt x="24047" y="749728"/>
                </a:lnTo>
                <a:lnTo>
                  <a:pt x="100840" y="749728"/>
                </a:lnTo>
                <a:lnTo>
                  <a:pt x="63092" y="735156"/>
                </a:lnTo>
                <a:close/>
              </a:path>
              <a:path w="1953895" h="807085">
                <a:moveTo>
                  <a:pt x="1940360" y="0"/>
                </a:moveTo>
                <a:lnTo>
                  <a:pt x="49923" y="705521"/>
                </a:lnTo>
                <a:lnTo>
                  <a:pt x="40339" y="726373"/>
                </a:lnTo>
                <a:lnTo>
                  <a:pt x="63092" y="735156"/>
                </a:lnTo>
                <a:lnTo>
                  <a:pt x="1953527" y="29640"/>
                </a:lnTo>
                <a:lnTo>
                  <a:pt x="1940360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973355" y="3983332"/>
            <a:ext cx="1606550" cy="929005"/>
          </a:xfrm>
          <a:custGeom>
            <a:avLst/>
            <a:gdLst/>
            <a:ahLst/>
            <a:cxnLst/>
            <a:rect l="l" t="t" r="r" b="b"/>
            <a:pathLst>
              <a:path w="1606550" h="929004">
                <a:moveTo>
                  <a:pt x="53102" y="722393"/>
                </a:moveTo>
                <a:lnTo>
                  <a:pt x="336" y="873925"/>
                </a:lnTo>
                <a:lnTo>
                  <a:pt x="0" y="880273"/>
                </a:lnTo>
                <a:lnTo>
                  <a:pt x="2268" y="886045"/>
                </a:lnTo>
                <a:lnTo>
                  <a:pt x="6732" y="890616"/>
                </a:lnTo>
                <a:lnTo>
                  <a:pt x="12987" y="893359"/>
                </a:lnTo>
                <a:lnTo>
                  <a:pt x="165354" y="928628"/>
                </a:lnTo>
                <a:lnTo>
                  <a:pt x="172280" y="928936"/>
                </a:lnTo>
                <a:lnTo>
                  <a:pt x="178577" y="926857"/>
                </a:lnTo>
                <a:lnTo>
                  <a:pt x="183564" y="922766"/>
                </a:lnTo>
                <a:lnTo>
                  <a:pt x="186561" y="917034"/>
                </a:lnTo>
                <a:lnTo>
                  <a:pt x="186894" y="910687"/>
                </a:lnTo>
                <a:lnTo>
                  <a:pt x="184626" y="904917"/>
                </a:lnTo>
                <a:lnTo>
                  <a:pt x="180163" y="900346"/>
                </a:lnTo>
                <a:lnTo>
                  <a:pt x="173910" y="897600"/>
                </a:lnTo>
                <a:lnTo>
                  <a:pt x="147915" y="891583"/>
                </a:lnTo>
                <a:lnTo>
                  <a:pt x="26214" y="891583"/>
                </a:lnTo>
                <a:lnTo>
                  <a:pt x="8316" y="864108"/>
                </a:lnTo>
                <a:lnTo>
                  <a:pt x="44518" y="844311"/>
                </a:lnTo>
                <a:lnTo>
                  <a:pt x="72678" y="742132"/>
                </a:lnTo>
                <a:lnTo>
                  <a:pt x="73015" y="735786"/>
                </a:lnTo>
                <a:lnTo>
                  <a:pt x="70747" y="730015"/>
                </a:lnTo>
                <a:lnTo>
                  <a:pt x="66282" y="725444"/>
                </a:lnTo>
                <a:lnTo>
                  <a:pt x="60027" y="722698"/>
                </a:lnTo>
                <a:lnTo>
                  <a:pt x="53102" y="722393"/>
                </a:lnTo>
                <a:close/>
              </a:path>
              <a:path w="1606550" h="929004">
                <a:moveTo>
                  <a:pt x="44518" y="844311"/>
                </a:moveTo>
                <a:lnTo>
                  <a:pt x="8316" y="864108"/>
                </a:lnTo>
                <a:lnTo>
                  <a:pt x="26214" y="891583"/>
                </a:lnTo>
                <a:lnTo>
                  <a:pt x="62407" y="871792"/>
                </a:lnTo>
                <a:lnTo>
                  <a:pt x="38471" y="866252"/>
                </a:lnTo>
                <a:lnTo>
                  <a:pt x="44518" y="844311"/>
                </a:lnTo>
                <a:close/>
              </a:path>
              <a:path w="1606550" h="929004">
                <a:moveTo>
                  <a:pt x="62407" y="871792"/>
                </a:moveTo>
                <a:lnTo>
                  <a:pt x="26214" y="891583"/>
                </a:lnTo>
                <a:lnTo>
                  <a:pt x="147915" y="891583"/>
                </a:lnTo>
                <a:lnTo>
                  <a:pt x="62407" y="871792"/>
                </a:lnTo>
                <a:close/>
              </a:path>
              <a:path w="1606550" h="929004">
                <a:moveTo>
                  <a:pt x="1588568" y="0"/>
                </a:moveTo>
                <a:lnTo>
                  <a:pt x="44518" y="844311"/>
                </a:lnTo>
                <a:lnTo>
                  <a:pt x="38471" y="866252"/>
                </a:lnTo>
                <a:lnTo>
                  <a:pt x="62407" y="871792"/>
                </a:lnTo>
                <a:lnTo>
                  <a:pt x="1606466" y="27475"/>
                </a:lnTo>
                <a:lnTo>
                  <a:pt x="1588568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404983" y="5623889"/>
            <a:ext cx="904875" cy="2275840"/>
          </a:xfrm>
          <a:custGeom>
            <a:avLst/>
            <a:gdLst/>
            <a:ahLst/>
            <a:cxnLst/>
            <a:rect l="l" t="t" r="r" b="b"/>
            <a:pathLst>
              <a:path w="904875" h="2275840">
                <a:moveTo>
                  <a:pt x="128586" y="2039808"/>
                </a:moveTo>
                <a:lnTo>
                  <a:pt x="5113" y="2146332"/>
                </a:lnTo>
                <a:lnTo>
                  <a:pt x="0" y="2157653"/>
                </a:lnTo>
                <a:lnTo>
                  <a:pt x="1277" y="2163672"/>
                </a:lnTo>
                <a:lnTo>
                  <a:pt x="5113" y="2168966"/>
                </a:lnTo>
                <a:lnTo>
                  <a:pt x="116237" y="2270803"/>
                </a:lnTo>
                <a:lnTo>
                  <a:pt x="122014" y="2274318"/>
                </a:lnTo>
                <a:lnTo>
                  <a:pt x="128586" y="2275490"/>
                </a:lnTo>
                <a:lnTo>
                  <a:pt x="135159" y="2274318"/>
                </a:lnTo>
                <a:lnTo>
                  <a:pt x="140936" y="2270803"/>
                </a:lnTo>
                <a:lnTo>
                  <a:pt x="144771" y="2265509"/>
                </a:lnTo>
                <a:lnTo>
                  <a:pt x="146050" y="2259486"/>
                </a:lnTo>
                <a:lnTo>
                  <a:pt x="144771" y="2253462"/>
                </a:lnTo>
                <a:lnTo>
                  <a:pt x="140936" y="2248168"/>
                </a:lnTo>
                <a:lnTo>
                  <a:pt x="59620" y="2173655"/>
                </a:lnTo>
                <a:lnTo>
                  <a:pt x="17458" y="2173655"/>
                </a:lnTo>
                <a:lnTo>
                  <a:pt x="17458" y="2141651"/>
                </a:lnTo>
                <a:lnTo>
                  <a:pt x="60854" y="2140518"/>
                </a:lnTo>
                <a:lnTo>
                  <a:pt x="140936" y="2067130"/>
                </a:lnTo>
                <a:lnTo>
                  <a:pt x="144771" y="2061836"/>
                </a:lnTo>
                <a:lnTo>
                  <a:pt x="146050" y="2055815"/>
                </a:lnTo>
                <a:lnTo>
                  <a:pt x="144771" y="2049792"/>
                </a:lnTo>
                <a:lnTo>
                  <a:pt x="140936" y="2044495"/>
                </a:lnTo>
                <a:lnTo>
                  <a:pt x="135159" y="2040980"/>
                </a:lnTo>
                <a:lnTo>
                  <a:pt x="128586" y="2039808"/>
                </a:lnTo>
                <a:close/>
              </a:path>
              <a:path w="904875" h="2275840">
                <a:moveTo>
                  <a:pt x="60854" y="2140518"/>
                </a:moveTo>
                <a:lnTo>
                  <a:pt x="17458" y="2141651"/>
                </a:lnTo>
                <a:lnTo>
                  <a:pt x="17458" y="2173655"/>
                </a:lnTo>
                <a:lnTo>
                  <a:pt x="58596" y="2172717"/>
                </a:lnTo>
                <a:lnTo>
                  <a:pt x="42157" y="2157653"/>
                </a:lnTo>
                <a:lnTo>
                  <a:pt x="60854" y="2140518"/>
                </a:lnTo>
                <a:close/>
              </a:path>
              <a:path w="904875" h="2275840">
                <a:moveTo>
                  <a:pt x="58596" y="2172717"/>
                </a:moveTo>
                <a:lnTo>
                  <a:pt x="17458" y="2173655"/>
                </a:lnTo>
                <a:lnTo>
                  <a:pt x="59620" y="2173655"/>
                </a:lnTo>
                <a:lnTo>
                  <a:pt x="58596" y="2172717"/>
                </a:lnTo>
                <a:close/>
              </a:path>
              <a:path w="904875" h="2275840">
                <a:moveTo>
                  <a:pt x="885322" y="0"/>
                </a:moveTo>
                <a:lnTo>
                  <a:pt x="844583" y="27621"/>
                </a:lnTo>
                <a:lnTo>
                  <a:pt x="808222" y="58670"/>
                </a:lnTo>
                <a:lnTo>
                  <a:pt x="776006" y="92950"/>
                </a:lnTo>
                <a:lnTo>
                  <a:pt x="747703" y="130265"/>
                </a:lnTo>
                <a:lnTo>
                  <a:pt x="723079" y="170416"/>
                </a:lnTo>
                <a:lnTo>
                  <a:pt x="701901" y="213206"/>
                </a:lnTo>
                <a:lnTo>
                  <a:pt x="683938" y="258439"/>
                </a:lnTo>
                <a:lnTo>
                  <a:pt x="668956" y="305917"/>
                </a:lnTo>
                <a:lnTo>
                  <a:pt x="656722" y="355443"/>
                </a:lnTo>
                <a:lnTo>
                  <a:pt x="647004" y="406819"/>
                </a:lnTo>
                <a:lnTo>
                  <a:pt x="639569" y="459850"/>
                </a:lnTo>
                <a:lnTo>
                  <a:pt x="634184" y="514336"/>
                </a:lnTo>
                <a:lnTo>
                  <a:pt x="631022" y="562171"/>
                </a:lnTo>
                <a:lnTo>
                  <a:pt x="629053" y="611025"/>
                </a:lnTo>
                <a:lnTo>
                  <a:pt x="628145" y="660781"/>
                </a:lnTo>
                <a:lnTo>
                  <a:pt x="628166" y="711547"/>
                </a:lnTo>
                <a:lnTo>
                  <a:pt x="628974" y="762538"/>
                </a:lnTo>
                <a:lnTo>
                  <a:pt x="630443" y="814306"/>
                </a:lnTo>
                <a:lnTo>
                  <a:pt x="632439" y="866513"/>
                </a:lnTo>
                <a:lnTo>
                  <a:pt x="634826" y="919043"/>
                </a:lnTo>
                <a:lnTo>
                  <a:pt x="637472" y="971780"/>
                </a:lnTo>
                <a:lnTo>
                  <a:pt x="643004" y="1077411"/>
                </a:lnTo>
                <a:lnTo>
                  <a:pt x="645623" y="1130074"/>
                </a:lnTo>
                <a:lnTo>
                  <a:pt x="647966" y="1182480"/>
                </a:lnTo>
                <a:lnTo>
                  <a:pt x="649899" y="1234514"/>
                </a:lnTo>
                <a:lnTo>
                  <a:pt x="651382" y="1290393"/>
                </a:lnTo>
                <a:lnTo>
                  <a:pt x="652068" y="1345574"/>
                </a:lnTo>
                <a:lnTo>
                  <a:pt x="651801" y="1399933"/>
                </a:lnTo>
                <a:lnTo>
                  <a:pt x="650421" y="1453350"/>
                </a:lnTo>
                <a:lnTo>
                  <a:pt x="647769" y="1505701"/>
                </a:lnTo>
                <a:lnTo>
                  <a:pt x="643687" y="1556864"/>
                </a:lnTo>
                <a:lnTo>
                  <a:pt x="638017" y="1606716"/>
                </a:lnTo>
                <a:lnTo>
                  <a:pt x="630599" y="1655134"/>
                </a:lnTo>
                <a:lnTo>
                  <a:pt x="621275" y="1701997"/>
                </a:lnTo>
                <a:lnTo>
                  <a:pt x="609886" y="1747182"/>
                </a:lnTo>
                <a:lnTo>
                  <a:pt x="596274" y="1790566"/>
                </a:lnTo>
                <a:lnTo>
                  <a:pt x="580280" y="1832027"/>
                </a:lnTo>
                <a:lnTo>
                  <a:pt x="561746" y="1871441"/>
                </a:lnTo>
                <a:lnTo>
                  <a:pt x="538781" y="1911428"/>
                </a:lnTo>
                <a:lnTo>
                  <a:pt x="512507" y="1948708"/>
                </a:lnTo>
                <a:lnTo>
                  <a:pt x="482721" y="1983140"/>
                </a:lnTo>
                <a:lnTo>
                  <a:pt x="449219" y="2014583"/>
                </a:lnTo>
                <a:lnTo>
                  <a:pt x="411798" y="2042896"/>
                </a:lnTo>
                <a:lnTo>
                  <a:pt x="370256" y="2067938"/>
                </a:lnTo>
                <a:lnTo>
                  <a:pt x="331069" y="2086756"/>
                </a:lnTo>
                <a:lnTo>
                  <a:pt x="288393" y="2103017"/>
                </a:lnTo>
                <a:lnTo>
                  <a:pt x="242079" y="2116597"/>
                </a:lnTo>
                <a:lnTo>
                  <a:pt x="191978" y="2127374"/>
                </a:lnTo>
                <a:lnTo>
                  <a:pt x="137940" y="2135223"/>
                </a:lnTo>
                <a:lnTo>
                  <a:pt x="79817" y="2140024"/>
                </a:lnTo>
                <a:lnTo>
                  <a:pt x="60854" y="2140518"/>
                </a:lnTo>
                <a:lnTo>
                  <a:pt x="42157" y="2157653"/>
                </a:lnTo>
                <a:lnTo>
                  <a:pt x="58596" y="2172717"/>
                </a:lnTo>
                <a:lnTo>
                  <a:pt x="74021" y="2172365"/>
                </a:lnTo>
                <a:lnTo>
                  <a:pt x="127495" y="2168536"/>
                </a:lnTo>
                <a:lnTo>
                  <a:pt x="177959" y="2162228"/>
                </a:lnTo>
                <a:lnTo>
                  <a:pt x="225491" y="2153499"/>
                </a:lnTo>
                <a:lnTo>
                  <a:pt x="270170" y="2142411"/>
                </a:lnTo>
                <a:lnTo>
                  <a:pt x="312073" y="2129022"/>
                </a:lnTo>
                <a:lnTo>
                  <a:pt x="351278" y="2113392"/>
                </a:lnTo>
                <a:lnTo>
                  <a:pt x="387865" y="2095581"/>
                </a:lnTo>
                <a:lnTo>
                  <a:pt x="432677" y="2068558"/>
                </a:lnTo>
                <a:lnTo>
                  <a:pt x="472965" y="2038056"/>
                </a:lnTo>
                <a:lnTo>
                  <a:pt x="508952" y="2004270"/>
                </a:lnTo>
                <a:lnTo>
                  <a:pt x="540856" y="1967396"/>
                </a:lnTo>
                <a:lnTo>
                  <a:pt x="568898" y="1927628"/>
                </a:lnTo>
                <a:lnTo>
                  <a:pt x="593298" y="1885163"/>
                </a:lnTo>
                <a:lnTo>
                  <a:pt x="612680" y="1843964"/>
                </a:lnTo>
                <a:lnTo>
                  <a:pt x="629370" y="1800756"/>
                </a:lnTo>
                <a:lnTo>
                  <a:pt x="643539" y="1755681"/>
                </a:lnTo>
                <a:lnTo>
                  <a:pt x="655363" y="1708883"/>
                </a:lnTo>
                <a:lnTo>
                  <a:pt x="665014" y="1660503"/>
                </a:lnTo>
                <a:lnTo>
                  <a:pt x="672665" y="1610682"/>
                </a:lnTo>
                <a:lnTo>
                  <a:pt x="678491" y="1559564"/>
                </a:lnTo>
                <a:lnTo>
                  <a:pt x="682663" y="1507290"/>
                </a:lnTo>
                <a:lnTo>
                  <a:pt x="685357" y="1454003"/>
                </a:lnTo>
                <a:lnTo>
                  <a:pt x="686744" y="1399844"/>
                </a:lnTo>
                <a:lnTo>
                  <a:pt x="686999" y="1344956"/>
                </a:lnTo>
                <a:lnTo>
                  <a:pt x="686295" y="1289481"/>
                </a:lnTo>
                <a:lnTo>
                  <a:pt x="684804" y="1233562"/>
                </a:lnTo>
                <a:lnTo>
                  <a:pt x="682855" y="1180989"/>
                </a:lnTo>
                <a:lnTo>
                  <a:pt x="680503" y="1128244"/>
                </a:lnTo>
                <a:lnTo>
                  <a:pt x="677881" y="1075421"/>
                </a:lnTo>
                <a:lnTo>
                  <a:pt x="672355" y="969926"/>
                </a:lnTo>
                <a:lnTo>
                  <a:pt x="669715" y="917446"/>
                </a:lnTo>
                <a:lnTo>
                  <a:pt x="667334" y="865272"/>
                </a:lnTo>
                <a:lnTo>
                  <a:pt x="665344" y="813500"/>
                </a:lnTo>
                <a:lnTo>
                  <a:pt x="663877" y="762226"/>
                </a:lnTo>
                <a:lnTo>
                  <a:pt x="663065" y="711547"/>
                </a:lnTo>
                <a:lnTo>
                  <a:pt x="663054" y="660781"/>
                </a:lnTo>
                <a:lnTo>
                  <a:pt x="663934" y="612354"/>
                </a:lnTo>
                <a:lnTo>
                  <a:pt x="665881" y="564032"/>
                </a:lnTo>
                <a:lnTo>
                  <a:pt x="669011" y="516688"/>
                </a:lnTo>
                <a:lnTo>
                  <a:pt x="674329" y="462938"/>
                </a:lnTo>
                <a:lnTo>
                  <a:pt x="681616" y="411073"/>
                </a:lnTo>
                <a:lnTo>
                  <a:pt x="691063" y="361234"/>
                </a:lnTo>
                <a:lnTo>
                  <a:pt x="702858" y="313558"/>
                </a:lnTo>
                <a:lnTo>
                  <a:pt x="717191" y="268186"/>
                </a:lnTo>
                <a:lnTo>
                  <a:pt x="734251" y="225257"/>
                </a:lnTo>
                <a:lnTo>
                  <a:pt x="754226" y="184909"/>
                </a:lnTo>
                <a:lnTo>
                  <a:pt x="777307" y="147283"/>
                </a:lnTo>
                <a:lnTo>
                  <a:pt x="803683" y="112516"/>
                </a:lnTo>
                <a:lnTo>
                  <a:pt x="833542" y="80749"/>
                </a:lnTo>
                <a:lnTo>
                  <a:pt x="867074" y="52121"/>
                </a:lnTo>
                <a:lnTo>
                  <a:pt x="904468" y="26771"/>
                </a:lnTo>
                <a:lnTo>
                  <a:pt x="885322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64448" y="2470050"/>
            <a:ext cx="1962785" cy="807085"/>
          </a:xfrm>
          <a:custGeom>
            <a:avLst/>
            <a:gdLst/>
            <a:ahLst/>
            <a:cxnLst/>
            <a:rect l="l" t="t" r="r" b="b"/>
            <a:pathLst>
              <a:path w="1962784" h="807085">
                <a:moveTo>
                  <a:pt x="1899144" y="735231"/>
                </a:moveTo>
                <a:lnTo>
                  <a:pt x="1793227" y="776300"/>
                </a:lnTo>
                <a:lnTo>
                  <a:pt x="1787504" y="779884"/>
                </a:lnTo>
                <a:lnTo>
                  <a:pt x="1783851" y="785025"/>
                </a:lnTo>
                <a:lnTo>
                  <a:pt x="1782568" y="791045"/>
                </a:lnTo>
                <a:lnTo>
                  <a:pt x="1783956" y="797271"/>
                </a:lnTo>
                <a:lnTo>
                  <a:pt x="1787866" y="802516"/>
                </a:lnTo>
                <a:lnTo>
                  <a:pt x="1793475" y="805864"/>
                </a:lnTo>
                <a:lnTo>
                  <a:pt x="1800045" y="807040"/>
                </a:lnTo>
                <a:lnTo>
                  <a:pt x="1806839" y="805768"/>
                </a:lnTo>
                <a:lnTo>
                  <a:pt x="1951340" y="749745"/>
                </a:lnTo>
                <a:lnTo>
                  <a:pt x="1938209" y="749745"/>
                </a:lnTo>
                <a:lnTo>
                  <a:pt x="1899144" y="735231"/>
                </a:lnTo>
                <a:close/>
              </a:path>
              <a:path w="1962784" h="807085">
                <a:moveTo>
                  <a:pt x="1912266" y="705583"/>
                </a:moveTo>
                <a:lnTo>
                  <a:pt x="1921883" y="726414"/>
                </a:lnTo>
                <a:lnTo>
                  <a:pt x="1899144" y="735231"/>
                </a:lnTo>
                <a:lnTo>
                  <a:pt x="1938209" y="749745"/>
                </a:lnTo>
                <a:lnTo>
                  <a:pt x="1951322" y="720093"/>
                </a:lnTo>
                <a:lnTo>
                  <a:pt x="1912266" y="705583"/>
                </a:lnTo>
                <a:close/>
              </a:path>
              <a:path w="1962784" h="807085">
                <a:moveTo>
                  <a:pt x="1883521" y="586277"/>
                </a:moveTo>
                <a:lnTo>
                  <a:pt x="1876727" y="587549"/>
                </a:lnTo>
                <a:lnTo>
                  <a:pt x="1871004" y="591133"/>
                </a:lnTo>
                <a:lnTo>
                  <a:pt x="1867351" y="596273"/>
                </a:lnTo>
                <a:lnTo>
                  <a:pt x="1866068" y="602294"/>
                </a:lnTo>
                <a:lnTo>
                  <a:pt x="1867456" y="608519"/>
                </a:lnTo>
                <a:lnTo>
                  <a:pt x="1912266" y="705583"/>
                </a:lnTo>
                <a:lnTo>
                  <a:pt x="1951322" y="720093"/>
                </a:lnTo>
                <a:lnTo>
                  <a:pt x="1938209" y="749745"/>
                </a:lnTo>
                <a:lnTo>
                  <a:pt x="1951340" y="749745"/>
                </a:lnTo>
                <a:lnTo>
                  <a:pt x="1951567" y="749657"/>
                </a:lnTo>
                <a:lnTo>
                  <a:pt x="1957295" y="746073"/>
                </a:lnTo>
                <a:lnTo>
                  <a:pt x="1960948" y="740933"/>
                </a:lnTo>
                <a:lnTo>
                  <a:pt x="1962231" y="734912"/>
                </a:lnTo>
                <a:lnTo>
                  <a:pt x="1960847" y="728686"/>
                </a:lnTo>
                <a:lnTo>
                  <a:pt x="1899611" y="596046"/>
                </a:lnTo>
                <a:lnTo>
                  <a:pt x="1895700" y="590801"/>
                </a:lnTo>
                <a:lnTo>
                  <a:pt x="1890091" y="587453"/>
                </a:lnTo>
                <a:lnTo>
                  <a:pt x="1883521" y="586277"/>
                </a:lnTo>
                <a:close/>
              </a:path>
              <a:path w="1962784" h="807085">
                <a:moveTo>
                  <a:pt x="13113" y="0"/>
                </a:moveTo>
                <a:lnTo>
                  <a:pt x="0" y="29659"/>
                </a:lnTo>
                <a:lnTo>
                  <a:pt x="1899144" y="735231"/>
                </a:lnTo>
                <a:lnTo>
                  <a:pt x="1921883" y="726414"/>
                </a:lnTo>
                <a:lnTo>
                  <a:pt x="1912266" y="705583"/>
                </a:lnTo>
                <a:lnTo>
                  <a:pt x="13113" y="0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580628" y="3997070"/>
            <a:ext cx="257175" cy="3496945"/>
          </a:xfrm>
          <a:custGeom>
            <a:avLst/>
            <a:gdLst/>
            <a:ahLst/>
            <a:cxnLst/>
            <a:rect l="l" t="t" r="r" b="b"/>
            <a:pathLst>
              <a:path w="257175" h="3496945">
                <a:moveTo>
                  <a:pt x="17459" y="3362598"/>
                </a:moveTo>
                <a:lnTo>
                  <a:pt x="10889" y="3363769"/>
                </a:lnTo>
                <a:lnTo>
                  <a:pt x="5114" y="3367284"/>
                </a:lnTo>
                <a:lnTo>
                  <a:pt x="1278" y="3372577"/>
                </a:lnTo>
                <a:lnTo>
                  <a:pt x="0" y="3378598"/>
                </a:lnTo>
                <a:lnTo>
                  <a:pt x="1278" y="3384618"/>
                </a:lnTo>
                <a:lnTo>
                  <a:pt x="5114" y="3389911"/>
                </a:lnTo>
                <a:lnTo>
                  <a:pt x="116238" y="3491748"/>
                </a:lnTo>
                <a:lnTo>
                  <a:pt x="122013" y="3495263"/>
                </a:lnTo>
                <a:lnTo>
                  <a:pt x="128583" y="3496435"/>
                </a:lnTo>
                <a:lnTo>
                  <a:pt x="135153" y="3495263"/>
                </a:lnTo>
                <a:lnTo>
                  <a:pt x="140928" y="3491748"/>
                </a:lnTo>
                <a:lnTo>
                  <a:pt x="153274" y="3480434"/>
                </a:lnTo>
                <a:lnTo>
                  <a:pt x="111122" y="3480434"/>
                </a:lnTo>
                <a:lnTo>
                  <a:pt x="111122" y="3441805"/>
                </a:lnTo>
                <a:lnTo>
                  <a:pt x="29804" y="3367284"/>
                </a:lnTo>
                <a:lnTo>
                  <a:pt x="24028" y="3363769"/>
                </a:lnTo>
                <a:lnTo>
                  <a:pt x="17459" y="3362598"/>
                </a:lnTo>
                <a:close/>
              </a:path>
              <a:path w="257175" h="3496945">
                <a:moveTo>
                  <a:pt x="111122" y="3441805"/>
                </a:moveTo>
                <a:lnTo>
                  <a:pt x="111122" y="3480434"/>
                </a:lnTo>
                <a:lnTo>
                  <a:pt x="146044" y="3480434"/>
                </a:lnTo>
                <a:lnTo>
                  <a:pt x="146044" y="3457807"/>
                </a:lnTo>
                <a:lnTo>
                  <a:pt x="128583" y="3457807"/>
                </a:lnTo>
                <a:lnTo>
                  <a:pt x="111122" y="3441805"/>
                </a:lnTo>
                <a:close/>
              </a:path>
              <a:path w="257175" h="3496945">
                <a:moveTo>
                  <a:pt x="239707" y="3362598"/>
                </a:moveTo>
                <a:lnTo>
                  <a:pt x="233138" y="3363769"/>
                </a:lnTo>
                <a:lnTo>
                  <a:pt x="227362" y="3367284"/>
                </a:lnTo>
                <a:lnTo>
                  <a:pt x="146044" y="3441805"/>
                </a:lnTo>
                <a:lnTo>
                  <a:pt x="146044" y="3480434"/>
                </a:lnTo>
                <a:lnTo>
                  <a:pt x="153274" y="3480434"/>
                </a:lnTo>
                <a:lnTo>
                  <a:pt x="252052" y="3389911"/>
                </a:lnTo>
                <a:lnTo>
                  <a:pt x="255888" y="3384618"/>
                </a:lnTo>
                <a:lnTo>
                  <a:pt x="257166" y="3378598"/>
                </a:lnTo>
                <a:lnTo>
                  <a:pt x="255888" y="3372577"/>
                </a:lnTo>
                <a:lnTo>
                  <a:pt x="252052" y="3367284"/>
                </a:lnTo>
                <a:lnTo>
                  <a:pt x="246277" y="3363769"/>
                </a:lnTo>
                <a:lnTo>
                  <a:pt x="239707" y="3362598"/>
                </a:lnTo>
                <a:close/>
              </a:path>
              <a:path w="257175" h="3496945">
                <a:moveTo>
                  <a:pt x="146044" y="0"/>
                </a:moveTo>
                <a:lnTo>
                  <a:pt x="111122" y="0"/>
                </a:lnTo>
                <a:lnTo>
                  <a:pt x="111122" y="3441805"/>
                </a:lnTo>
                <a:lnTo>
                  <a:pt x="128583" y="3457807"/>
                </a:lnTo>
                <a:lnTo>
                  <a:pt x="146044" y="3441805"/>
                </a:lnTo>
                <a:lnTo>
                  <a:pt x="146044" y="0"/>
                </a:lnTo>
                <a:close/>
              </a:path>
              <a:path w="257175" h="3496945">
                <a:moveTo>
                  <a:pt x="146044" y="3441805"/>
                </a:moveTo>
                <a:lnTo>
                  <a:pt x="128583" y="3457807"/>
                </a:lnTo>
                <a:lnTo>
                  <a:pt x="146044" y="3457807"/>
                </a:lnTo>
                <a:lnTo>
                  <a:pt x="146044" y="3441805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4293536" y="4578793"/>
            <a:ext cx="1951355" cy="2508885"/>
            <a:chOff x="4293536" y="4578793"/>
            <a:chExt cx="1951355" cy="2508885"/>
          </a:xfrm>
        </p:grpSpPr>
        <p:sp>
          <p:nvSpPr>
            <p:cNvPr id="49" name="object 49"/>
            <p:cNvSpPr/>
            <p:nvPr/>
          </p:nvSpPr>
          <p:spPr>
            <a:xfrm>
              <a:off x="4293527" y="4578794"/>
              <a:ext cx="1951355" cy="2508885"/>
            </a:xfrm>
            <a:custGeom>
              <a:avLst/>
              <a:gdLst/>
              <a:ahLst/>
              <a:cxnLst/>
              <a:rect l="l" t="t" r="r" b="b"/>
              <a:pathLst>
                <a:path w="1951354" h="2508884">
                  <a:moveTo>
                    <a:pt x="1950910" y="0"/>
                  </a:moveTo>
                  <a:lnTo>
                    <a:pt x="1944560" y="0"/>
                  </a:lnTo>
                  <a:lnTo>
                    <a:pt x="1944560" y="177"/>
                  </a:lnTo>
                  <a:lnTo>
                    <a:pt x="1938210" y="177"/>
                  </a:lnTo>
                  <a:lnTo>
                    <a:pt x="1938210" y="12700"/>
                  </a:lnTo>
                  <a:lnTo>
                    <a:pt x="1938210" y="12877"/>
                  </a:lnTo>
                  <a:lnTo>
                    <a:pt x="1938210" y="2495727"/>
                  </a:lnTo>
                  <a:lnTo>
                    <a:pt x="12700" y="2495727"/>
                  </a:lnTo>
                  <a:lnTo>
                    <a:pt x="12700" y="12877"/>
                  </a:lnTo>
                  <a:lnTo>
                    <a:pt x="12700" y="12700"/>
                  </a:lnTo>
                  <a:lnTo>
                    <a:pt x="1938210" y="12700"/>
                  </a:lnTo>
                  <a:lnTo>
                    <a:pt x="1938210" y="177"/>
                  </a:lnTo>
                  <a:lnTo>
                    <a:pt x="6350" y="177"/>
                  </a:lnTo>
                  <a:lnTo>
                    <a:pt x="0" y="177"/>
                  </a:lnTo>
                  <a:lnTo>
                    <a:pt x="0" y="12877"/>
                  </a:lnTo>
                  <a:lnTo>
                    <a:pt x="0" y="2495727"/>
                  </a:lnTo>
                  <a:lnTo>
                    <a:pt x="0" y="2508427"/>
                  </a:lnTo>
                  <a:lnTo>
                    <a:pt x="6350" y="2508427"/>
                  </a:lnTo>
                  <a:lnTo>
                    <a:pt x="1944560" y="2508427"/>
                  </a:lnTo>
                  <a:lnTo>
                    <a:pt x="1950910" y="2508427"/>
                  </a:lnTo>
                  <a:lnTo>
                    <a:pt x="1950910" y="2495727"/>
                  </a:lnTo>
                  <a:lnTo>
                    <a:pt x="1950910" y="12877"/>
                  </a:lnTo>
                  <a:lnTo>
                    <a:pt x="1944560" y="12877"/>
                  </a:lnTo>
                  <a:lnTo>
                    <a:pt x="1944560" y="12700"/>
                  </a:lnTo>
                  <a:lnTo>
                    <a:pt x="1950910" y="12700"/>
                  </a:lnTo>
                  <a:lnTo>
                    <a:pt x="1950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7949" y="4708360"/>
              <a:ext cx="1734077" cy="47833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466752" y="4737163"/>
              <a:ext cx="1604645" cy="349250"/>
            </a:xfrm>
            <a:custGeom>
              <a:avLst/>
              <a:gdLst/>
              <a:ahLst/>
              <a:cxnLst/>
              <a:rect l="l" t="t" r="r" b="b"/>
              <a:pathLst>
                <a:path w="1604645" h="349250">
                  <a:moveTo>
                    <a:pt x="189275" y="0"/>
                  </a:moveTo>
                  <a:lnTo>
                    <a:pt x="139273" y="6167"/>
                  </a:lnTo>
                  <a:lnTo>
                    <a:pt x="94147" y="23612"/>
                  </a:lnTo>
                  <a:lnTo>
                    <a:pt x="55777" y="50743"/>
                  </a:lnTo>
                  <a:lnTo>
                    <a:pt x="26043" y="85970"/>
                  </a:lnTo>
                  <a:lnTo>
                    <a:pt x="6824" y="127706"/>
                  </a:lnTo>
                  <a:lnTo>
                    <a:pt x="0" y="174359"/>
                  </a:lnTo>
                  <a:lnTo>
                    <a:pt x="6824" y="221012"/>
                  </a:lnTo>
                  <a:lnTo>
                    <a:pt x="26043" y="262747"/>
                  </a:lnTo>
                  <a:lnTo>
                    <a:pt x="55777" y="297975"/>
                  </a:lnTo>
                  <a:lnTo>
                    <a:pt x="94147" y="325106"/>
                  </a:lnTo>
                  <a:lnTo>
                    <a:pt x="139273" y="342550"/>
                  </a:lnTo>
                  <a:lnTo>
                    <a:pt x="189275" y="348718"/>
                  </a:lnTo>
                  <a:lnTo>
                    <a:pt x="189275" y="327116"/>
                  </a:lnTo>
                  <a:lnTo>
                    <a:pt x="135929" y="319245"/>
                  </a:lnTo>
                  <a:lnTo>
                    <a:pt x="89857" y="297393"/>
                  </a:lnTo>
                  <a:lnTo>
                    <a:pt x="53692" y="264201"/>
                  </a:lnTo>
                  <a:lnTo>
                    <a:pt x="30062" y="222309"/>
                  </a:lnTo>
                  <a:lnTo>
                    <a:pt x="21601" y="174359"/>
                  </a:lnTo>
                  <a:lnTo>
                    <a:pt x="30062" y="126409"/>
                  </a:lnTo>
                  <a:lnTo>
                    <a:pt x="53692" y="84517"/>
                  </a:lnTo>
                  <a:lnTo>
                    <a:pt x="89857" y="51325"/>
                  </a:lnTo>
                  <a:lnTo>
                    <a:pt x="135929" y="29472"/>
                  </a:lnTo>
                  <a:lnTo>
                    <a:pt x="189275" y="21601"/>
                  </a:lnTo>
                  <a:lnTo>
                    <a:pt x="189275" y="0"/>
                  </a:lnTo>
                  <a:close/>
                </a:path>
                <a:path w="1604645" h="349250">
                  <a:moveTo>
                    <a:pt x="1415189" y="327116"/>
                  </a:moveTo>
                  <a:lnTo>
                    <a:pt x="189275" y="327116"/>
                  </a:lnTo>
                  <a:lnTo>
                    <a:pt x="189275" y="348718"/>
                  </a:lnTo>
                  <a:lnTo>
                    <a:pt x="1415189" y="348718"/>
                  </a:lnTo>
                  <a:lnTo>
                    <a:pt x="1415189" y="327116"/>
                  </a:lnTo>
                  <a:close/>
                </a:path>
                <a:path w="1604645" h="349250">
                  <a:moveTo>
                    <a:pt x="1415189" y="0"/>
                  </a:moveTo>
                  <a:lnTo>
                    <a:pt x="1415189" y="21601"/>
                  </a:lnTo>
                  <a:lnTo>
                    <a:pt x="1468535" y="29472"/>
                  </a:lnTo>
                  <a:lnTo>
                    <a:pt x="1514606" y="51325"/>
                  </a:lnTo>
                  <a:lnTo>
                    <a:pt x="1550772" y="84517"/>
                  </a:lnTo>
                  <a:lnTo>
                    <a:pt x="1574401" y="126409"/>
                  </a:lnTo>
                  <a:lnTo>
                    <a:pt x="1582862" y="174359"/>
                  </a:lnTo>
                  <a:lnTo>
                    <a:pt x="1574401" y="222309"/>
                  </a:lnTo>
                  <a:lnTo>
                    <a:pt x="1550772" y="264201"/>
                  </a:lnTo>
                  <a:lnTo>
                    <a:pt x="1514606" y="297393"/>
                  </a:lnTo>
                  <a:lnTo>
                    <a:pt x="1468535" y="319245"/>
                  </a:lnTo>
                  <a:lnTo>
                    <a:pt x="1415189" y="327116"/>
                  </a:lnTo>
                  <a:lnTo>
                    <a:pt x="1415189" y="348718"/>
                  </a:lnTo>
                  <a:lnTo>
                    <a:pt x="1465191" y="342550"/>
                  </a:lnTo>
                  <a:lnTo>
                    <a:pt x="1510317" y="325106"/>
                  </a:lnTo>
                  <a:lnTo>
                    <a:pt x="1548686" y="297975"/>
                  </a:lnTo>
                  <a:lnTo>
                    <a:pt x="1578421" y="262747"/>
                  </a:lnTo>
                  <a:lnTo>
                    <a:pt x="1597640" y="221012"/>
                  </a:lnTo>
                  <a:lnTo>
                    <a:pt x="1604464" y="174359"/>
                  </a:lnTo>
                  <a:lnTo>
                    <a:pt x="1597640" y="127706"/>
                  </a:lnTo>
                  <a:lnTo>
                    <a:pt x="1578421" y="85970"/>
                  </a:lnTo>
                  <a:lnTo>
                    <a:pt x="1548686" y="50743"/>
                  </a:lnTo>
                  <a:lnTo>
                    <a:pt x="1510317" y="23612"/>
                  </a:lnTo>
                  <a:lnTo>
                    <a:pt x="1465191" y="6167"/>
                  </a:lnTo>
                  <a:lnTo>
                    <a:pt x="1415189" y="0"/>
                  </a:lnTo>
                  <a:close/>
                </a:path>
                <a:path w="1604645" h="349250">
                  <a:moveTo>
                    <a:pt x="1415189" y="0"/>
                  </a:moveTo>
                  <a:lnTo>
                    <a:pt x="189275" y="0"/>
                  </a:lnTo>
                  <a:lnTo>
                    <a:pt x="189275" y="21601"/>
                  </a:lnTo>
                  <a:lnTo>
                    <a:pt x="1415189" y="21601"/>
                  </a:lnTo>
                  <a:lnTo>
                    <a:pt x="141518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89658" y="4842439"/>
              <a:ext cx="939165" cy="145415"/>
            </a:xfrm>
            <a:custGeom>
              <a:avLst/>
              <a:gdLst/>
              <a:ahLst/>
              <a:cxnLst/>
              <a:rect l="l" t="t" r="r" b="b"/>
              <a:pathLst>
                <a:path w="939164" h="145414">
                  <a:moveTo>
                    <a:pt x="55142" y="4376"/>
                  </a:moveTo>
                  <a:lnTo>
                    <a:pt x="0" y="4376"/>
                  </a:lnTo>
                  <a:lnTo>
                    <a:pt x="0" y="120751"/>
                  </a:lnTo>
                  <a:lnTo>
                    <a:pt x="19163" y="120751"/>
                  </a:lnTo>
                  <a:lnTo>
                    <a:pt x="19163" y="79842"/>
                  </a:lnTo>
                  <a:lnTo>
                    <a:pt x="14073" y="79842"/>
                  </a:lnTo>
                  <a:lnTo>
                    <a:pt x="14073" y="64952"/>
                  </a:lnTo>
                  <a:lnTo>
                    <a:pt x="19163" y="64952"/>
                  </a:lnTo>
                  <a:lnTo>
                    <a:pt x="19163" y="19434"/>
                  </a:lnTo>
                  <a:lnTo>
                    <a:pt x="82471" y="19434"/>
                  </a:lnTo>
                  <a:lnTo>
                    <a:pt x="81169" y="17122"/>
                  </a:lnTo>
                  <a:lnTo>
                    <a:pt x="76314" y="12617"/>
                  </a:lnTo>
                  <a:lnTo>
                    <a:pt x="63332" y="6024"/>
                  </a:lnTo>
                  <a:lnTo>
                    <a:pt x="55142" y="4376"/>
                  </a:lnTo>
                  <a:close/>
                </a:path>
                <a:path w="939164" h="145414">
                  <a:moveTo>
                    <a:pt x="19163" y="64952"/>
                  </a:moveTo>
                  <a:lnTo>
                    <a:pt x="14073" y="64952"/>
                  </a:lnTo>
                  <a:lnTo>
                    <a:pt x="14073" y="79842"/>
                  </a:lnTo>
                  <a:lnTo>
                    <a:pt x="19163" y="79842"/>
                  </a:lnTo>
                  <a:lnTo>
                    <a:pt x="19163" y="64952"/>
                  </a:lnTo>
                  <a:close/>
                </a:path>
                <a:path w="939164" h="145414">
                  <a:moveTo>
                    <a:pt x="82471" y="19434"/>
                  </a:moveTo>
                  <a:lnTo>
                    <a:pt x="49581" y="19434"/>
                  </a:lnTo>
                  <a:lnTo>
                    <a:pt x="54715" y="20402"/>
                  </a:lnTo>
                  <a:lnTo>
                    <a:pt x="62520" y="24267"/>
                  </a:lnTo>
                  <a:lnTo>
                    <a:pt x="65401" y="26939"/>
                  </a:lnTo>
                  <a:lnTo>
                    <a:pt x="69033" y="33756"/>
                  </a:lnTo>
                  <a:lnTo>
                    <a:pt x="69941" y="37660"/>
                  </a:lnTo>
                  <a:lnTo>
                    <a:pt x="69941" y="46445"/>
                  </a:lnTo>
                  <a:lnTo>
                    <a:pt x="49712" y="64952"/>
                  </a:lnTo>
                  <a:lnTo>
                    <a:pt x="19163" y="64952"/>
                  </a:lnTo>
                  <a:lnTo>
                    <a:pt x="19163" y="79842"/>
                  </a:lnTo>
                  <a:lnTo>
                    <a:pt x="55038" y="79842"/>
                  </a:lnTo>
                  <a:lnTo>
                    <a:pt x="63210" y="78193"/>
                  </a:lnTo>
                  <a:lnTo>
                    <a:pt x="76227" y="71561"/>
                  </a:lnTo>
                  <a:lnTo>
                    <a:pt x="81107" y="67056"/>
                  </a:lnTo>
                  <a:lnTo>
                    <a:pt x="87594" y="55655"/>
                  </a:lnTo>
                  <a:lnTo>
                    <a:pt x="89227" y="49214"/>
                  </a:lnTo>
                  <a:lnTo>
                    <a:pt x="89227" y="34932"/>
                  </a:lnTo>
                  <a:lnTo>
                    <a:pt x="87621" y="28523"/>
                  </a:lnTo>
                  <a:lnTo>
                    <a:pt x="82471" y="19434"/>
                  </a:lnTo>
                  <a:close/>
                </a:path>
                <a:path w="939164" h="145414">
                  <a:moveTo>
                    <a:pt x="128122" y="33468"/>
                  </a:moveTo>
                  <a:lnTo>
                    <a:pt x="110207" y="33468"/>
                  </a:lnTo>
                  <a:lnTo>
                    <a:pt x="110207" y="120751"/>
                  </a:lnTo>
                  <a:lnTo>
                    <a:pt x="128742" y="120751"/>
                  </a:lnTo>
                  <a:lnTo>
                    <a:pt x="128742" y="63663"/>
                  </a:lnTo>
                  <a:lnTo>
                    <a:pt x="129737" y="60295"/>
                  </a:lnTo>
                  <a:lnTo>
                    <a:pt x="133701" y="54342"/>
                  </a:lnTo>
                  <a:lnTo>
                    <a:pt x="136390" y="52014"/>
                  </a:lnTo>
                  <a:lnTo>
                    <a:pt x="143209" y="48646"/>
                  </a:lnTo>
                  <a:lnTo>
                    <a:pt x="147120" y="47790"/>
                  </a:lnTo>
                  <a:lnTo>
                    <a:pt x="161177" y="47790"/>
                  </a:lnTo>
                  <a:lnTo>
                    <a:pt x="161177" y="47334"/>
                  </a:lnTo>
                  <a:lnTo>
                    <a:pt x="128122" y="47334"/>
                  </a:lnTo>
                  <a:lnTo>
                    <a:pt x="128122" y="33468"/>
                  </a:lnTo>
                  <a:close/>
                </a:path>
                <a:path w="939164" h="145414">
                  <a:moveTo>
                    <a:pt x="161177" y="47790"/>
                  </a:moveTo>
                  <a:lnTo>
                    <a:pt x="153397" y="47790"/>
                  </a:lnTo>
                  <a:lnTo>
                    <a:pt x="155301" y="47926"/>
                  </a:lnTo>
                  <a:lnTo>
                    <a:pt x="157204" y="48190"/>
                  </a:lnTo>
                  <a:lnTo>
                    <a:pt x="159107" y="48414"/>
                  </a:lnTo>
                  <a:lnTo>
                    <a:pt x="160519" y="48646"/>
                  </a:lnTo>
                  <a:lnTo>
                    <a:pt x="161177" y="48814"/>
                  </a:lnTo>
                  <a:lnTo>
                    <a:pt x="161177" y="47790"/>
                  </a:lnTo>
                  <a:close/>
                </a:path>
                <a:path w="939164" h="145414">
                  <a:moveTo>
                    <a:pt x="154454" y="32164"/>
                  </a:moveTo>
                  <a:lnTo>
                    <a:pt x="147714" y="32164"/>
                  </a:lnTo>
                  <a:lnTo>
                    <a:pt x="142711" y="33524"/>
                  </a:lnTo>
                  <a:lnTo>
                    <a:pt x="133911" y="38948"/>
                  </a:lnTo>
                  <a:lnTo>
                    <a:pt x="130855" y="42637"/>
                  </a:lnTo>
                  <a:lnTo>
                    <a:pt x="129118" y="47334"/>
                  </a:lnTo>
                  <a:lnTo>
                    <a:pt x="161177" y="47334"/>
                  </a:lnTo>
                  <a:lnTo>
                    <a:pt x="161177" y="32564"/>
                  </a:lnTo>
                  <a:lnTo>
                    <a:pt x="160260" y="32452"/>
                  </a:lnTo>
                  <a:lnTo>
                    <a:pt x="159003" y="32356"/>
                  </a:lnTo>
                  <a:lnTo>
                    <a:pt x="154454" y="32164"/>
                  </a:lnTo>
                  <a:close/>
                </a:path>
                <a:path w="939164" h="145414">
                  <a:moveTo>
                    <a:pt x="222859" y="32332"/>
                  </a:moveTo>
                  <a:lnTo>
                    <a:pt x="204996" y="32332"/>
                  </a:lnTo>
                  <a:lnTo>
                    <a:pt x="197208" y="34212"/>
                  </a:lnTo>
                  <a:lnTo>
                    <a:pt x="183894" y="41709"/>
                  </a:lnTo>
                  <a:lnTo>
                    <a:pt x="178725" y="46974"/>
                  </a:lnTo>
                  <a:lnTo>
                    <a:pt x="171365" y="60535"/>
                  </a:lnTo>
                  <a:lnTo>
                    <a:pt x="169532" y="68456"/>
                  </a:lnTo>
                  <a:lnTo>
                    <a:pt x="169532" y="86530"/>
                  </a:lnTo>
                  <a:lnTo>
                    <a:pt x="197208" y="120639"/>
                  </a:lnTo>
                  <a:lnTo>
                    <a:pt x="204996" y="122519"/>
                  </a:lnTo>
                  <a:lnTo>
                    <a:pt x="222859" y="122519"/>
                  </a:lnTo>
                  <a:lnTo>
                    <a:pt x="230647" y="120639"/>
                  </a:lnTo>
                  <a:lnTo>
                    <a:pt x="243961" y="113142"/>
                  </a:lnTo>
                  <a:lnTo>
                    <a:pt x="248775" y="108253"/>
                  </a:lnTo>
                  <a:lnTo>
                    <a:pt x="208156" y="108253"/>
                  </a:lnTo>
                  <a:lnTo>
                    <a:pt x="203319" y="106853"/>
                  </a:lnTo>
                  <a:lnTo>
                    <a:pt x="188259" y="83058"/>
                  </a:lnTo>
                  <a:lnTo>
                    <a:pt x="188259" y="71888"/>
                  </a:lnTo>
                  <a:lnTo>
                    <a:pt x="208156" y="46541"/>
                  </a:lnTo>
                  <a:lnTo>
                    <a:pt x="248705" y="46541"/>
                  </a:lnTo>
                  <a:lnTo>
                    <a:pt x="243961" y="41709"/>
                  </a:lnTo>
                  <a:lnTo>
                    <a:pt x="230647" y="34212"/>
                  </a:lnTo>
                  <a:lnTo>
                    <a:pt x="222859" y="32332"/>
                  </a:lnTo>
                  <a:close/>
                </a:path>
                <a:path w="939164" h="145414">
                  <a:moveTo>
                    <a:pt x="248705" y="46541"/>
                  </a:moveTo>
                  <a:lnTo>
                    <a:pt x="219777" y="46541"/>
                  </a:lnTo>
                  <a:lnTo>
                    <a:pt x="224570" y="47958"/>
                  </a:lnTo>
                  <a:lnTo>
                    <a:pt x="232174" y="53646"/>
                  </a:lnTo>
                  <a:lnTo>
                    <a:pt x="234986" y="57415"/>
                  </a:lnTo>
                  <a:lnTo>
                    <a:pt x="236810" y="62111"/>
                  </a:lnTo>
                  <a:lnTo>
                    <a:pt x="238670" y="66768"/>
                  </a:lnTo>
                  <a:lnTo>
                    <a:pt x="239596" y="71888"/>
                  </a:lnTo>
                  <a:lnTo>
                    <a:pt x="239596" y="83058"/>
                  </a:lnTo>
                  <a:lnTo>
                    <a:pt x="238670" y="88195"/>
                  </a:lnTo>
                  <a:lnTo>
                    <a:pt x="236810" y="92851"/>
                  </a:lnTo>
                  <a:lnTo>
                    <a:pt x="234986" y="97516"/>
                  </a:lnTo>
                  <a:lnTo>
                    <a:pt x="232174" y="101244"/>
                  </a:lnTo>
                  <a:lnTo>
                    <a:pt x="224570" y="106853"/>
                  </a:lnTo>
                  <a:lnTo>
                    <a:pt x="219777" y="108253"/>
                  </a:lnTo>
                  <a:lnTo>
                    <a:pt x="248775" y="108253"/>
                  </a:lnTo>
                  <a:lnTo>
                    <a:pt x="249130" y="107893"/>
                  </a:lnTo>
                  <a:lnTo>
                    <a:pt x="256481" y="94403"/>
                  </a:lnTo>
                  <a:lnTo>
                    <a:pt x="258323" y="86530"/>
                  </a:lnTo>
                  <a:lnTo>
                    <a:pt x="258323" y="68456"/>
                  </a:lnTo>
                  <a:lnTo>
                    <a:pt x="256481" y="60535"/>
                  </a:lnTo>
                  <a:lnTo>
                    <a:pt x="249130" y="46974"/>
                  </a:lnTo>
                  <a:lnTo>
                    <a:pt x="248705" y="46541"/>
                  </a:lnTo>
                  <a:close/>
                </a:path>
                <a:path w="939164" h="145414">
                  <a:moveTo>
                    <a:pt x="326186" y="32332"/>
                  </a:moveTo>
                  <a:lnTo>
                    <a:pt x="309982" y="32332"/>
                  </a:lnTo>
                  <a:lnTo>
                    <a:pt x="302186" y="34244"/>
                  </a:lnTo>
                  <a:lnTo>
                    <a:pt x="288959" y="41901"/>
                  </a:lnTo>
                  <a:lnTo>
                    <a:pt x="283834" y="47221"/>
                  </a:lnTo>
                  <a:lnTo>
                    <a:pt x="276561" y="60823"/>
                  </a:lnTo>
                  <a:lnTo>
                    <a:pt x="274736" y="68648"/>
                  </a:lnTo>
                  <a:lnTo>
                    <a:pt x="274736" y="86258"/>
                  </a:lnTo>
                  <a:lnTo>
                    <a:pt x="301985" y="120607"/>
                  </a:lnTo>
                  <a:lnTo>
                    <a:pt x="309921" y="122519"/>
                  </a:lnTo>
                  <a:lnTo>
                    <a:pt x="326658" y="122519"/>
                  </a:lnTo>
                  <a:lnTo>
                    <a:pt x="333215" y="121247"/>
                  </a:lnTo>
                  <a:lnTo>
                    <a:pt x="344416" y="116174"/>
                  </a:lnTo>
                  <a:lnTo>
                    <a:pt x="348903" y="112686"/>
                  </a:lnTo>
                  <a:lnTo>
                    <a:pt x="352336" y="108141"/>
                  </a:lnTo>
                  <a:lnTo>
                    <a:pt x="314016" y="108141"/>
                  </a:lnTo>
                  <a:lnTo>
                    <a:pt x="309441" y="106869"/>
                  </a:lnTo>
                  <a:lnTo>
                    <a:pt x="301714" y="101796"/>
                  </a:lnTo>
                  <a:lnTo>
                    <a:pt x="298737" y="98212"/>
                  </a:lnTo>
                  <a:lnTo>
                    <a:pt x="294520" y="88971"/>
                  </a:lnTo>
                  <a:lnTo>
                    <a:pt x="293464" y="83474"/>
                  </a:lnTo>
                  <a:lnTo>
                    <a:pt x="293464" y="70896"/>
                  </a:lnTo>
                  <a:lnTo>
                    <a:pt x="314094" y="46654"/>
                  </a:lnTo>
                  <a:lnTo>
                    <a:pt x="352335" y="46654"/>
                  </a:lnTo>
                  <a:lnTo>
                    <a:pt x="348528" y="41861"/>
                  </a:lnTo>
                  <a:lnTo>
                    <a:pt x="343962" y="38452"/>
                  </a:lnTo>
                  <a:lnTo>
                    <a:pt x="332638" y="33564"/>
                  </a:lnTo>
                  <a:lnTo>
                    <a:pt x="326186" y="32332"/>
                  </a:lnTo>
                  <a:close/>
                </a:path>
                <a:path w="939164" h="145414">
                  <a:moveTo>
                    <a:pt x="358263" y="93139"/>
                  </a:moveTo>
                  <a:lnTo>
                    <a:pt x="340216" y="93139"/>
                  </a:lnTo>
                  <a:lnTo>
                    <a:pt x="339431" y="96284"/>
                  </a:lnTo>
                  <a:lnTo>
                    <a:pt x="338051" y="98972"/>
                  </a:lnTo>
                  <a:lnTo>
                    <a:pt x="336069" y="101204"/>
                  </a:lnTo>
                  <a:lnTo>
                    <a:pt x="334123" y="103445"/>
                  </a:lnTo>
                  <a:lnTo>
                    <a:pt x="331704" y="105165"/>
                  </a:lnTo>
                  <a:lnTo>
                    <a:pt x="328814" y="106381"/>
                  </a:lnTo>
                  <a:lnTo>
                    <a:pt x="325959" y="107549"/>
                  </a:lnTo>
                  <a:lnTo>
                    <a:pt x="322773" y="108141"/>
                  </a:lnTo>
                  <a:lnTo>
                    <a:pt x="352336" y="108141"/>
                  </a:lnTo>
                  <a:lnTo>
                    <a:pt x="355600" y="103820"/>
                  </a:lnTo>
                  <a:lnTo>
                    <a:pt x="357599" y="98780"/>
                  </a:lnTo>
                  <a:lnTo>
                    <a:pt x="358263" y="93139"/>
                  </a:lnTo>
                  <a:close/>
                </a:path>
                <a:path w="939164" h="145414">
                  <a:moveTo>
                    <a:pt x="352335" y="46654"/>
                  </a:moveTo>
                  <a:lnTo>
                    <a:pt x="325174" y="46654"/>
                  </a:lnTo>
                  <a:lnTo>
                    <a:pt x="329888" y="48134"/>
                  </a:lnTo>
                  <a:lnTo>
                    <a:pt x="333398" y="51086"/>
                  </a:lnTo>
                  <a:lnTo>
                    <a:pt x="336951" y="54038"/>
                  </a:lnTo>
                  <a:lnTo>
                    <a:pt x="339230" y="57567"/>
                  </a:lnTo>
                  <a:lnTo>
                    <a:pt x="340216" y="61655"/>
                  </a:lnTo>
                  <a:lnTo>
                    <a:pt x="358263" y="61655"/>
                  </a:lnTo>
                  <a:lnTo>
                    <a:pt x="357599" y="55783"/>
                  </a:lnTo>
                  <a:lnTo>
                    <a:pt x="355513" y="50654"/>
                  </a:lnTo>
                  <a:lnTo>
                    <a:pt x="352335" y="46654"/>
                  </a:lnTo>
                  <a:close/>
                </a:path>
                <a:path w="939164" h="145414">
                  <a:moveTo>
                    <a:pt x="423210" y="32332"/>
                  </a:moveTo>
                  <a:lnTo>
                    <a:pt x="408988" y="32332"/>
                  </a:lnTo>
                  <a:lnTo>
                    <a:pt x="401261" y="34244"/>
                  </a:lnTo>
                  <a:lnTo>
                    <a:pt x="373917" y="68288"/>
                  </a:lnTo>
                  <a:lnTo>
                    <a:pt x="373842" y="86867"/>
                  </a:lnTo>
                  <a:lnTo>
                    <a:pt x="375628" y="94635"/>
                  </a:lnTo>
                  <a:lnTo>
                    <a:pt x="409756" y="122519"/>
                  </a:lnTo>
                  <a:lnTo>
                    <a:pt x="426083" y="122519"/>
                  </a:lnTo>
                  <a:lnTo>
                    <a:pt x="432264" y="121551"/>
                  </a:lnTo>
                  <a:lnTo>
                    <a:pt x="443134" y="117646"/>
                  </a:lnTo>
                  <a:lnTo>
                    <a:pt x="447665" y="114902"/>
                  </a:lnTo>
                  <a:lnTo>
                    <a:pt x="454224" y="108477"/>
                  </a:lnTo>
                  <a:lnTo>
                    <a:pt x="413912" y="108477"/>
                  </a:lnTo>
                  <a:lnTo>
                    <a:pt x="409180" y="107421"/>
                  </a:lnTo>
                  <a:lnTo>
                    <a:pt x="392295" y="86867"/>
                  </a:lnTo>
                  <a:lnTo>
                    <a:pt x="392295" y="82226"/>
                  </a:lnTo>
                  <a:lnTo>
                    <a:pt x="384289" y="82226"/>
                  </a:lnTo>
                  <a:lnTo>
                    <a:pt x="384289" y="69496"/>
                  </a:lnTo>
                  <a:lnTo>
                    <a:pt x="392295" y="69496"/>
                  </a:lnTo>
                  <a:lnTo>
                    <a:pt x="392295" y="66736"/>
                  </a:lnTo>
                  <a:lnTo>
                    <a:pt x="412751" y="46373"/>
                  </a:lnTo>
                  <a:lnTo>
                    <a:pt x="451360" y="46373"/>
                  </a:lnTo>
                  <a:lnTo>
                    <a:pt x="451052" y="45933"/>
                  </a:lnTo>
                  <a:lnTo>
                    <a:pt x="443038" y="38964"/>
                  </a:lnTo>
                  <a:lnTo>
                    <a:pt x="438506" y="36404"/>
                  </a:lnTo>
                  <a:lnTo>
                    <a:pt x="428422" y="33148"/>
                  </a:lnTo>
                  <a:lnTo>
                    <a:pt x="423210" y="32332"/>
                  </a:lnTo>
                  <a:close/>
                </a:path>
                <a:path w="939164" h="145414">
                  <a:moveTo>
                    <a:pt x="441274" y="96036"/>
                  </a:moveTo>
                  <a:lnTo>
                    <a:pt x="422844" y="108477"/>
                  </a:lnTo>
                  <a:lnTo>
                    <a:pt x="454224" y="108477"/>
                  </a:lnTo>
                  <a:lnTo>
                    <a:pt x="454894" y="107821"/>
                  </a:lnTo>
                  <a:lnTo>
                    <a:pt x="457417" y="103669"/>
                  </a:lnTo>
                  <a:lnTo>
                    <a:pt x="458823" y="98932"/>
                  </a:lnTo>
                  <a:lnTo>
                    <a:pt x="441274" y="96036"/>
                  </a:lnTo>
                  <a:close/>
                </a:path>
                <a:path w="939164" h="145414">
                  <a:moveTo>
                    <a:pt x="392295" y="69496"/>
                  </a:moveTo>
                  <a:lnTo>
                    <a:pt x="384289" y="69496"/>
                  </a:lnTo>
                  <a:lnTo>
                    <a:pt x="384289" y="82226"/>
                  </a:lnTo>
                  <a:lnTo>
                    <a:pt x="392295" y="82226"/>
                  </a:lnTo>
                  <a:lnTo>
                    <a:pt x="392295" y="69496"/>
                  </a:lnTo>
                  <a:close/>
                </a:path>
                <a:path w="939164" h="145414">
                  <a:moveTo>
                    <a:pt x="451360" y="46373"/>
                  </a:moveTo>
                  <a:lnTo>
                    <a:pt x="422756" y="46373"/>
                  </a:lnTo>
                  <a:lnTo>
                    <a:pt x="426930" y="47373"/>
                  </a:lnTo>
                  <a:lnTo>
                    <a:pt x="434080" y="51390"/>
                  </a:lnTo>
                  <a:lnTo>
                    <a:pt x="436874" y="54134"/>
                  </a:lnTo>
                  <a:lnTo>
                    <a:pt x="438856" y="57623"/>
                  </a:lnTo>
                  <a:lnTo>
                    <a:pt x="440846" y="61071"/>
                  </a:lnTo>
                  <a:lnTo>
                    <a:pt x="441833" y="65032"/>
                  </a:lnTo>
                  <a:lnTo>
                    <a:pt x="441833" y="69496"/>
                  </a:lnTo>
                  <a:lnTo>
                    <a:pt x="392295" y="69496"/>
                  </a:lnTo>
                  <a:lnTo>
                    <a:pt x="392295" y="82226"/>
                  </a:lnTo>
                  <a:lnTo>
                    <a:pt x="460001" y="82226"/>
                  </a:lnTo>
                  <a:lnTo>
                    <a:pt x="460001" y="68288"/>
                  </a:lnTo>
                  <a:lnTo>
                    <a:pt x="458849" y="61559"/>
                  </a:lnTo>
                  <a:lnTo>
                    <a:pt x="454213" y="50462"/>
                  </a:lnTo>
                  <a:lnTo>
                    <a:pt x="451360" y="46373"/>
                  </a:lnTo>
                  <a:close/>
                </a:path>
                <a:path w="939164" h="145414">
                  <a:moveTo>
                    <a:pt x="494278" y="95868"/>
                  </a:moveTo>
                  <a:lnTo>
                    <a:pt x="476354" y="98364"/>
                  </a:lnTo>
                  <a:lnTo>
                    <a:pt x="477890" y="106093"/>
                  </a:lnTo>
                  <a:lnTo>
                    <a:pt x="482020" y="112062"/>
                  </a:lnTo>
                  <a:lnTo>
                    <a:pt x="514865" y="122519"/>
                  </a:lnTo>
                  <a:lnTo>
                    <a:pt x="522557" y="122519"/>
                  </a:lnTo>
                  <a:lnTo>
                    <a:pt x="529314" y="121359"/>
                  </a:lnTo>
                  <a:lnTo>
                    <a:pt x="535260" y="118998"/>
                  </a:lnTo>
                  <a:lnTo>
                    <a:pt x="541014" y="116742"/>
                  </a:lnTo>
                  <a:lnTo>
                    <a:pt x="545579" y="113558"/>
                  </a:lnTo>
                  <a:lnTo>
                    <a:pt x="549402" y="108821"/>
                  </a:lnTo>
                  <a:lnTo>
                    <a:pt x="509164" y="108821"/>
                  </a:lnTo>
                  <a:lnTo>
                    <a:pt x="504633" y="107741"/>
                  </a:lnTo>
                  <a:lnTo>
                    <a:pt x="500803" y="105357"/>
                  </a:lnTo>
                  <a:lnTo>
                    <a:pt x="497692" y="103389"/>
                  </a:lnTo>
                  <a:lnTo>
                    <a:pt x="495395" y="100148"/>
                  </a:lnTo>
                  <a:lnTo>
                    <a:pt x="494278" y="95868"/>
                  </a:lnTo>
                  <a:close/>
                </a:path>
                <a:path w="939164" h="145414">
                  <a:moveTo>
                    <a:pt x="526215" y="32332"/>
                  </a:moveTo>
                  <a:lnTo>
                    <a:pt x="508771" y="32332"/>
                  </a:lnTo>
                  <a:lnTo>
                    <a:pt x="502424" y="33436"/>
                  </a:lnTo>
                  <a:lnTo>
                    <a:pt x="491345" y="37788"/>
                  </a:lnTo>
                  <a:lnTo>
                    <a:pt x="487005" y="40805"/>
                  </a:lnTo>
                  <a:lnTo>
                    <a:pt x="480719" y="48526"/>
                  </a:lnTo>
                  <a:lnTo>
                    <a:pt x="479148" y="53038"/>
                  </a:lnTo>
                  <a:lnTo>
                    <a:pt x="479148" y="64400"/>
                  </a:lnTo>
                  <a:lnTo>
                    <a:pt x="525857" y="86643"/>
                  </a:lnTo>
                  <a:lnTo>
                    <a:pt x="529227" y="88043"/>
                  </a:lnTo>
                  <a:lnTo>
                    <a:pt x="531418" y="89899"/>
                  </a:lnTo>
                  <a:lnTo>
                    <a:pt x="533653" y="91755"/>
                  </a:lnTo>
                  <a:lnTo>
                    <a:pt x="534771" y="94043"/>
                  </a:lnTo>
                  <a:lnTo>
                    <a:pt x="520820" y="108821"/>
                  </a:lnTo>
                  <a:lnTo>
                    <a:pt x="549402" y="108821"/>
                  </a:lnTo>
                  <a:lnTo>
                    <a:pt x="552153" y="105413"/>
                  </a:lnTo>
                  <a:lnTo>
                    <a:pt x="553804" y="100748"/>
                  </a:lnTo>
                  <a:lnTo>
                    <a:pt x="553804" y="89347"/>
                  </a:lnTo>
                  <a:lnTo>
                    <a:pt x="551656" y="84330"/>
                  </a:lnTo>
                  <a:lnTo>
                    <a:pt x="543056" y="76601"/>
                  </a:lnTo>
                  <a:lnTo>
                    <a:pt x="536526" y="73745"/>
                  </a:lnTo>
                  <a:lnTo>
                    <a:pt x="507383" y="67568"/>
                  </a:lnTo>
                  <a:lnTo>
                    <a:pt x="503576" y="66104"/>
                  </a:lnTo>
                  <a:lnTo>
                    <a:pt x="498870" y="62543"/>
                  </a:lnTo>
                  <a:lnTo>
                    <a:pt x="497692" y="60199"/>
                  </a:lnTo>
                  <a:lnTo>
                    <a:pt x="497692" y="53910"/>
                  </a:lnTo>
                  <a:lnTo>
                    <a:pt x="499446" y="51166"/>
                  </a:lnTo>
                  <a:lnTo>
                    <a:pt x="506475" y="46885"/>
                  </a:lnTo>
                  <a:lnTo>
                    <a:pt x="510857" y="45805"/>
                  </a:lnTo>
                  <a:lnTo>
                    <a:pt x="548495" y="45805"/>
                  </a:lnTo>
                  <a:lnTo>
                    <a:pt x="546138" y="42525"/>
                  </a:lnTo>
                  <a:lnTo>
                    <a:pt x="534317" y="34380"/>
                  </a:lnTo>
                  <a:lnTo>
                    <a:pt x="526215" y="32332"/>
                  </a:lnTo>
                  <a:close/>
                </a:path>
                <a:path w="939164" h="145414">
                  <a:moveTo>
                    <a:pt x="548495" y="45805"/>
                  </a:moveTo>
                  <a:lnTo>
                    <a:pt x="519946" y="45805"/>
                  </a:lnTo>
                  <a:lnTo>
                    <a:pt x="523150" y="46373"/>
                  </a:lnTo>
                  <a:lnTo>
                    <a:pt x="528275" y="48646"/>
                  </a:lnTo>
                  <a:lnTo>
                    <a:pt x="530301" y="50102"/>
                  </a:lnTo>
                  <a:lnTo>
                    <a:pt x="531793" y="51886"/>
                  </a:lnTo>
                  <a:lnTo>
                    <a:pt x="533321" y="53662"/>
                  </a:lnTo>
                  <a:lnTo>
                    <a:pt x="534439" y="55535"/>
                  </a:lnTo>
                  <a:lnTo>
                    <a:pt x="535138" y="57511"/>
                  </a:lnTo>
                  <a:lnTo>
                    <a:pt x="551944" y="54782"/>
                  </a:lnTo>
                  <a:lnTo>
                    <a:pt x="550041" y="47958"/>
                  </a:lnTo>
                  <a:lnTo>
                    <a:pt x="548495" y="45805"/>
                  </a:lnTo>
                  <a:close/>
                </a:path>
                <a:path w="939164" h="145414">
                  <a:moveTo>
                    <a:pt x="587897" y="95868"/>
                  </a:moveTo>
                  <a:lnTo>
                    <a:pt x="569973" y="98364"/>
                  </a:lnTo>
                  <a:lnTo>
                    <a:pt x="571501" y="106093"/>
                  </a:lnTo>
                  <a:lnTo>
                    <a:pt x="575639" y="112062"/>
                  </a:lnTo>
                  <a:lnTo>
                    <a:pt x="608484" y="122519"/>
                  </a:lnTo>
                  <a:lnTo>
                    <a:pt x="616167" y="122519"/>
                  </a:lnTo>
                  <a:lnTo>
                    <a:pt x="622924" y="121359"/>
                  </a:lnTo>
                  <a:lnTo>
                    <a:pt x="634624" y="116742"/>
                  </a:lnTo>
                  <a:lnTo>
                    <a:pt x="639198" y="113558"/>
                  </a:lnTo>
                  <a:lnTo>
                    <a:pt x="643016" y="108821"/>
                  </a:lnTo>
                  <a:lnTo>
                    <a:pt x="602774" y="108821"/>
                  </a:lnTo>
                  <a:lnTo>
                    <a:pt x="598252" y="107741"/>
                  </a:lnTo>
                  <a:lnTo>
                    <a:pt x="591302" y="103389"/>
                  </a:lnTo>
                  <a:lnTo>
                    <a:pt x="589014" y="100148"/>
                  </a:lnTo>
                  <a:lnTo>
                    <a:pt x="587897" y="95868"/>
                  </a:lnTo>
                  <a:close/>
                </a:path>
                <a:path w="939164" h="145414">
                  <a:moveTo>
                    <a:pt x="619825" y="32332"/>
                  </a:moveTo>
                  <a:lnTo>
                    <a:pt x="602381" y="32332"/>
                  </a:lnTo>
                  <a:lnTo>
                    <a:pt x="596034" y="33436"/>
                  </a:lnTo>
                  <a:lnTo>
                    <a:pt x="584955" y="37788"/>
                  </a:lnTo>
                  <a:lnTo>
                    <a:pt x="580616" y="40805"/>
                  </a:lnTo>
                  <a:lnTo>
                    <a:pt x="574339" y="48526"/>
                  </a:lnTo>
                  <a:lnTo>
                    <a:pt x="572767" y="53038"/>
                  </a:lnTo>
                  <a:lnTo>
                    <a:pt x="572767" y="64400"/>
                  </a:lnTo>
                  <a:lnTo>
                    <a:pt x="619476" y="86643"/>
                  </a:lnTo>
                  <a:lnTo>
                    <a:pt x="622846" y="88043"/>
                  </a:lnTo>
                  <a:lnTo>
                    <a:pt x="625038" y="89899"/>
                  </a:lnTo>
                  <a:lnTo>
                    <a:pt x="627273" y="91755"/>
                  </a:lnTo>
                  <a:lnTo>
                    <a:pt x="628381" y="94043"/>
                  </a:lnTo>
                  <a:lnTo>
                    <a:pt x="614430" y="108821"/>
                  </a:lnTo>
                  <a:lnTo>
                    <a:pt x="643016" y="108821"/>
                  </a:lnTo>
                  <a:lnTo>
                    <a:pt x="645764" y="105413"/>
                  </a:lnTo>
                  <a:lnTo>
                    <a:pt x="647423" y="100748"/>
                  </a:lnTo>
                  <a:lnTo>
                    <a:pt x="647423" y="89347"/>
                  </a:lnTo>
                  <a:lnTo>
                    <a:pt x="645275" y="84330"/>
                  </a:lnTo>
                  <a:lnTo>
                    <a:pt x="636675" y="76601"/>
                  </a:lnTo>
                  <a:lnTo>
                    <a:pt x="630145" y="73745"/>
                  </a:lnTo>
                  <a:lnTo>
                    <a:pt x="601002" y="67568"/>
                  </a:lnTo>
                  <a:lnTo>
                    <a:pt x="597195" y="66104"/>
                  </a:lnTo>
                  <a:lnTo>
                    <a:pt x="592480" y="62543"/>
                  </a:lnTo>
                  <a:lnTo>
                    <a:pt x="591302" y="60199"/>
                  </a:lnTo>
                  <a:lnTo>
                    <a:pt x="591302" y="53910"/>
                  </a:lnTo>
                  <a:lnTo>
                    <a:pt x="593066" y="51166"/>
                  </a:lnTo>
                  <a:lnTo>
                    <a:pt x="600085" y="46885"/>
                  </a:lnTo>
                  <a:lnTo>
                    <a:pt x="604468" y="45805"/>
                  </a:lnTo>
                  <a:lnTo>
                    <a:pt x="642114" y="45805"/>
                  </a:lnTo>
                  <a:lnTo>
                    <a:pt x="639757" y="42525"/>
                  </a:lnTo>
                  <a:lnTo>
                    <a:pt x="627927" y="34380"/>
                  </a:lnTo>
                  <a:lnTo>
                    <a:pt x="619825" y="32332"/>
                  </a:lnTo>
                  <a:close/>
                </a:path>
                <a:path w="939164" h="145414">
                  <a:moveTo>
                    <a:pt x="642114" y="45805"/>
                  </a:moveTo>
                  <a:lnTo>
                    <a:pt x="613565" y="45805"/>
                  </a:lnTo>
                  <a:lnTo>
                    <a:pt x="616769" y="46373"/>
                  </a:lnTo>
                  <a:lnTo>
                    <a:pt x="621894" y="48646"/>
                  </a:lnTo>
                  <a:lnTo>
                    <a:pt x="623920" y="50102"/>
                  </a:lnTo>
                  <a:lnTo>
                    <a:pt x="625413" y="51886"/>
                  </a:lnTo>
                  <a:lnTo>
                    <a:pt x="626941" y="53662"/>
                  </a:lnTo>
                  <a:lnTo>
                    <a:pt x="628058" y="55535"/>
                  </a:lnTo>
                  <a:lnTo>
                    <a:pt x="628756" y="57511"/>
                  </a:lnTo>
                  <a:lnTo>
                    <a:pt x="645563" y="54782"/>
                  </a:lnTo>
                  <a:lnTo>
                    <a:pt x="643660" y="47958"/>
                  </a:lnTo>
                  <a:lnTo>
                    <a:pt x="642114" y="45805"/>
                  </a:lnTo>
                  <a:close/>
                </a:path>
                <a:path w="939164" h="145414">
                  <a:moveTo>
                    <a:pt x="714247" y="0"/>
                  </a:moveTo>
                  <a:lnTo>
                    <a:pt x="697257" y="0"/>
                  </a:lnTo>
                  <a:lnTo>
                    <a:pt x="691721" y="7760"/>
                  </a:lnTo>
                  <a:lnTo>
                    <a:pt x="674738" y="51939"/>
                  </a:lnTo>
                  <a:lnTo>
                    <a:pt x="673204" y="72457"/>
                  </a:lnTo>
                  <a:lnTo>
                    <a:pt x="673588" y="82951"/>
                  </a:lnTo>
                  <a:lnTo>
                    <a:pt x="682761" y="120637"/>
                  </a:lnTo>
                  <a:lnTo>
                    <a:pt x="697257" y="144962"/>
                  </a:lnTo>
                  <a:lnTo>
                    <a:pt x="714247" y="144962"/>
                  </a:lnTo>
                  <a:lnTo>
                    <a:pt x="710196" y="139961"/>
                  </a:lnTo>
                  <a:lnTo>
                    <a:pt x="706521" y="133504"/>
                  </a:lnTo>
                  <a:lnTo>
                    <a:pt x="694064" y="92933"/>
                  </a:lnTo>
                  <a:lnTo>
                    <a:pt x="692421" y="72457"/>
                  </a:lnTo>
                  <a:lnTo>
                    <a:pt x="692421" y="65712"/>
                  </a:lnTo>
                  <a:lnTo>
                    <a:pt x="700732" y="25251"/>
                  </a:lnTo>
                  <a:lnTo>
                    <a:pt x="711191" y="3752"/>
                  </a:lnTo>
                  <a:lnTo>
                    <a:pt x="714247" y="0"/>
                  </a:lnTo>
                  <a:close/>
                </a:path>
                <a:path w="939164" h="145414">
                  <a:moveTo>
                    <a:pt x="793513" y="4376"/>
                  </a:moveTo>
                  <a:lnTo>
                    <a:pt x="771372" y="4376"/>
                  </a:lnTo>
                  <a:lnTo>
                    <a:pt x="725676" y="120751"/>
                  </a:lnTo>
                  <a:lnTo>
                    <a:pt x="746009" y="120751"/>
                  </a:lnTo>
                  <a:lnTo>
                    <a:pt x="757641" y="89955"/>
                  </a:lnTo>
                  <a:lnTo>
                    <a:pt x="749423" y="89955"/>
                  </a:lnTo>
                  <a:lnTo>
                    <a:pt x="749423" y="75177"/>
                  </a:lnTo>
                  <a:lnTo>
                    <a:pt x="763222" y="75177"/>
                  </a:lnTo>
                  <a:lnTo>
                    <a:pt x="781980" y="25515"/>
                  </a:lnTo>
                  <a:lnTo>
                    <a:pt x="801814" y="25515"/>
                  </a:lnTo>
                  <a:lnTo>
                    <a:pt x="793513" y="4376"/>
                  </a:lnTo>
                  <a:close/>
                </a:path>
                <a:path w="939164" h="145414">
                  <a:moveTo>
                    <a:pt x="801814" y="25515"/>
                  </a:moveTo>
                  <a:lnTo>
                    <a:pt x="782967" y="25515"/>
                  </a:lnTo>
                  <a:lnTo>
                    <a:pt x="818876" y="120751"/>
                  </a:lnTo>
                  <a:lnTo>
                    <a:pt x="839209" y="120751"/>
                  </a:lnTo>
                  <a:lnTo>
                    <a:pt x="827117" y="89955"/>
                  </a:lnTo>
                  <a:lnTo>
                    <a:pt x="815401" y="89955"/>
                  </a:lnTo>
                  <a:lnTo>
                    <a:pt x="815401" y="75177"/>
                  </a:lnTo>
                  <a:lnTo>
                    <a:pt x="821314" y="75177"/>
                  </a:lnTo>
                  <a:lnTo>
                    <a:pt x="801814" y="25515"/>
                  </a:lnTo>
                  <a:close/>
                </a:path>
                <a:path w="939164" h="145414">
                  <a:moveTo>
                    <a:pt x="763222" y="75177"/>
                  </a:moveTo>
                  <a:lnTo>
                    <a:pt x="749423" y="75177"/>
                  </a:lnTo>
                  <a:lnTo>
                    <a:pt x="749423" y="89955"/>
                  </a:lnTo>
                  <a:lnTo>
                    <a:pt x="757641" y="89955"/>
                  </a:lnTo>
                  <a:lnTo>
                    <a:pt x="763222" y="75177"/>
                  </a:lnTo>
                  <a:close/>
                </a:path>
                <a:path w="939164" h="145414">
                  <a:moveTo>
                    <a:pt x="801692" y="75177"/>
                  </a:moveTo>
                  <a:lnTo>
                    <a:pt x="763222" y="75177"/>
                  </a:lnTo>
                  <a:lnTo>
                    <a:pt x="757641" y="89955"/>
                  </a:lnTo>
                  <a:lnTo>
                    <a:pt x="807264" y="89955"/>
                  </a:lnTo>
                  <a:lnTo>
                    <a:pt x="801692" y="75177"/>
                  </a:lnTo>
                  <a:close/>
                </a:path>
                <a:path w="939164" h="145414">
                  <a:moveTo>
                    <a:pt x="821314" y="75177"/>
                  </a:moveTo>
                  <a:lnTo>
                    <a:pt x="815401" y="75177"/>
                  </a:lnTo>
                  <a:lnTo>
                    <a:pt x="815401" y="89955"/>
                  </a:lnTo>
                  <a:lnTo>
                    <a:pt x="827117" y="89955"/>
                  </a:lnTo>
                  <a:lnTo>
                    <a:pt x="821314" y="75177"/>
                  </a:lnTo>
                  <a:close/>
                </a:path>
                <a:path w="939164" h="145414">
                  <a:moveTo>
                    <a:pt x="876708" y="4376"/>
                  </a:moveTo>
                  <a:lnTo>
                    <a:pt x="857552" y="4376"/>
                  </a:lnTo>
                  <a:lnTo>
                    <a:pt x="857552" y="120751"/>
                  </a:lnTo>
                  <a:lnTo>
                    <a:pt x="876708" y="120751"/>
                  </a:lnTo>
                  <a:lnTo>
                    <a:pt x="876708" y="4376"/>
                  </a:lnTo>
                  <a:close/>
                </a:path>
                <a:path w="939164" h="145414">
                  <a:moveTo>
                    <a:pt x="914721" y="0"/>
                  </a:moveTo>
                  <a:lnTo>
                    <a:pt x="897731" y="0"/>
                  </a:lnTo>
                  <a:lnTo>
                    <a:pt x="901782" y="5000"/>
                  </a:lnTo>
                  <a:lnTo>
                    <a:pt x="905458" y="11457"/>
                  </a:lnTo>
                  <a:lnTo>
                    <a:pt x="917919" y="52027"/>
                  </a:lnTo>
                  <a:lnTo>
                    <a:pt x="919558" y="72457"/>
                  </a:lnTo>
                  <a:lnTo>
                    <a:pt x="919558" y="79193"/>
                  </a:lnTo>
                  <a:lnTo>
                    <a:pt x="911246" y="119734"/>
                  </a:lnTo>
                  <a:lnTo>
                    <a:pt x="897731" y="144962"/>
                  </a:lnTo>
                  <a:lnTo>
                    <a:pt x="914721" y="144962"/>
                  </a:lnTo>
                  <a:lnTo>
                    <a:pt x="935328" y="102636"/>
                  </a:lnTo>
                  <a:lnTo>
                    <a:pt x="938783" y="72457"/>
                  </a:lnTo>
                  <a:lnTo>
                    <a:pt x="938398" y="61984"/>
                  </a:lnTo>
                  <a:lnTo>
                    <a:pt x="929222" y="24327"/>
                  </a:lnTo>
                  <a:lnTo>
                    <a:pt x="920261" y="7760"/>
                  </a:lnTo>
                  <a:lnTo>
                    <a:pt x="9147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7949" y="5169107"/>
              <a:ext cx="1734077" cy="47833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466752" y="5197910"/>
              <a:ext cx="1604645" cy="349250"/>
            </a:xfrm>
            <a:custGeom>
              <a:avLst/>
              <a:gdLst/>
              <a:ahLst/>
              <a:cxnLst/>
              <a:rect l="l" t="t" r="r" b="b"/>
              <a:pathLst>
                <a:path w="1604645" h="349250">
                  <a:moveTo>
                    <a:pt x="189275" y="0"/>
                  </a:moveTo>
                  <a:lnTo>
                    <a:pt x="139273" y="6167"/>
                  </a:lnTo>
                  <a:lnTo>
                    <a:pt x="94147" y="23612"/>
                  </a:lnTo>
                  <a:lnTo>
                    <a:pt x="55777" y="50743"/>
                  </a:lnTo>
                  <a:lnTo>
                    <a:pt x="26043" y="85970"/>
                  </a:lnTo>
                  <a:lnTo>
                    <a:pt x="6824" y="127706"/>
                  </a:lnTo>
                  <a:lnTo>
                    <a:pt x="0" y="174359"/>
                  </a:lnTo>
                  <a:lnTo>
                    <a:pt x="6824" y="221012"/>
                  </a:lnTo>
                  <a:lnTo>
                    <a:pt x="26043" y="262747"/>
                  </a:lnTo>
                  <a:lnTo>
                    <a:pt x="55777" y="297975"/>
                  </a:lnTo>
                  <a:lnTo>
                    <a:pt x="94147" y="325106"/>
                  </a:lnTo>
                  <a:lnTo>
                    <a:pt x="139273" y="342550"/>
                  </a:lnTo>
                  <a:lnTo>
                    <a:pt x="189275" y="348718"/>
                  </a:lnTo>
                  <a:lnTo>
                    <a:pt x="189275" y="327116"/>
                  </a:lnTo>
                  <a:lnTo>
                    <a:pt x="135929" y="319245"/>
                  </a:lnTo>
                  <a:lnTo>
                    <a:pt x="89857" y="297393"/>
                  </a:lnTo>
                  <a:lnTo>
                    <a:pt x="53692" y="264201"/>
                  </a:lnTo>
                  <a:lnTo>
                    <a:pt x="30062" y="222309"/>
                  </a:lnTo>
                  <a:lnTo>
                    <a:pt x="21601" y="174359"/>
                  </a:lnTo>
                  <a:lnTo>
                    <a:pt x="30062" y="126409"/>
                  </a:lnTo>
                  <a:lnTo>
                    <a:pt x="53692" y="84517"/>
                  </a:lnTo>
                  <a:lnTo>
                    <a:pt x="89857" y="51325"/>
                  </a:lnTo>
                  <a:lnTo>
                    <a:pt x="135929" y="29472"/>
                  </a:lnTo>
                  <a:lnTo>
                    <a:pt x="189275" y="21601"/>
                  </a:lnTo>
                  <a:lnTo>
                    <a:pt x="189275" y="0"/>
                  </a:lnTo>
                  <a:close/>
                </a:path>
                <a:path w="1604645" h="349250">
                  <a:moveTo>
                    <a:pt x="1415189" y="327116"/>
                  </a:moveTo>
                  <a:lnTo>
                    <a:pt x="189275" y="327116"/>
                  </a:lnTo>
                  <a:lnTo>
                    <a:pt x="189275" y="348718"/>
                  </a:lnTo>
                  <a:lnTo>
                    <a:pt x="1415189" y="348718"/>
                  </a:lnTo>
                  <a:lnTo>
                    <a:pt x="1415189" y="327116"/>
                  </a:lnTo>
                  <a:close/>
                </a:path>
                <a:path w="1604645" h="349250">
                  <a:moveTo>
                    <a:pt x="1415189" y="0"/>
                  </a:moveTo>
                  <a:lnTo>
                    <a:pt x="1415189" y="21601"/>
                  </a:lnTo>
                  <a:lnTo>
                    <a:pt x="1468535" y="29472"/>
                  </a:lnTo>
                  <a:lnTo>
                    <a:pt x="1514606" y="51325"/>
                  </a:lnTo>
                  <a:lnTo>
                    <a:pt x="1550772" y="84517"/>
                  </a:lnTo>
                  <a:lnTo>
                    <a:pt x="1574401" y="126409"/>
                  </a:lnTo>
                  <a:lnTo>
                    <a:pt x="1582862" y="174359"/>
                  </a:lnTo>
                  <a:lnTo>
                    <a:pt x="1574401" y="222309"/>
                  </a:lnTo>
                  <a:lnTo>
                    <a:pt x="1550772" y="264201"/>
                  </a:lnTo>
                  <a:lnTo>
                    <a:pt x="1514606" y="297393"/>
                  </a:lnTo>
                  <a:lnTo>
                    <a:pt x="1468535" y="319245"/>
                  </a:lnTo>
                  <a:lnTo>
                    <a:pt x="1415189" y="327116"/>
                  </a:lnTo>
                  <a:lnTo>
                    <a:pt x="1415189" y="348718"/>
                  </a:lnTo>
                  <a:lnTo>
                    <a:pt x="1465191" y="342550"/>
                  </a:lnTo>
                  <a:lnTo>
                    <a:pt x="1510317" y="325106"/>
                  </a:lnTo>
                  <a:lnTo>
                    <a:pt x="1548686" y="297975"/>
                  </a:lnTo>
                  <a:lnTo>
                    <a:pt x="1578421" y="262747"/>
                  </a:lnTo>
                  <a:lnTo>
                    <a:pt x="1597640" y="221012"/>
                  </a:lnTo>
                  <a:lnTo>
                    <a:pt x="1604464" y="174359"/>
                  </a:lnTo>
                  <a:lnTo>
                    <a:pt x="1597640" y="127706"/>
                  </a:lnTo>
                  <a:lnTo>
                    <a:pt x="1578421" y="85970"/>
                  </a:lnTo>
                  <a:lnTo>
                    <a:pt x="1548686" y="50743"/>
                  </a:lnTo>
                  <a:lnTo>
                    <a:pt x="1510317" y="23612"/>
                  </a:lnTo>
                  <a:lnTo>
                    <a:pt x="1465191" y="6167"/>
                  </a:lnTo>
                  <a:lnTo>
                    <a:pt x="1415189" y="0"/>
                  </a:lnTo>
                  <a:close/>
                </a:path>
                <a:path w="1604645" h="349250">
                  <a:moveTo>
                    <a:pt x="1415189" y="0"/>
                  </a:moveTo>
                  <a:lnTo>
                    <a:pt x="189275" y="0"/>
                  </a:lnTo>
                  <a:lnTo>
                    <a:pt x="189275" y="21601"/>
                  </a:lnTo>
                  <a:lnTo>
                    <a:pt x="1415189" y="21601"/>
                  </a:lnTo>
                  <a:lnTo>
                    <a:pt x="141518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54736" y="5302898"/>
              <a:ext cx="1016635" cy="156210"/>
            </a:xfrm>
            <a:custGeom>
              <a:avLst/>
              <a:gdLst/>
              <a:ahLst/>
              <a:cxnLst/>
              <a:rect l="l" t="t" r="r" b="b"/>
              <a:pathLst>
                <a:path w="1016635" h="156210">
                  <a:moveTo>
                    <a:pt x="79615" y="4656"/>
                  </a:moveTo>
                  <a:lnTo>
                    <a:pt x="0" y="4656"/>
                  </a:lnTo>
                  <a:lnTo>
                    <a:pt x="0" y="121039"/>
                  </a:lnTo>
                  <a:lnTo>
                    <a:pt x="80366" y="121039"/>
                  </a:lnTo>
                  <a:lnTo>
                    <a:pt x="80366" y="105925"/>
                  </a:lnTo>
                  <a:lnTo>
                    <a:pt x="19163" y="105925"/>
                  </a:lnTo>
                  <a:lnTo>
                    <a:pt x="19163" y="70296"/>
                  </a:lnTo>
                  <a:lnTo>
                    <a:pt x="75459" y="70296"/>
                  </a:lnTo>
                  <a:lnTo>
                    <a:pt x="75459" y="55238"/>
                  </a:lnTo>
                  <a:lnTo>
                    <a:pt x="19163" y="55238"/>
                  </a:lnTo>
                  <a:lnTo>
                    <a:pt x="19163" y="19778"/>
                  </a:lnTo>
                  <a:lnTo>
                    <a:pt x="79615" y="19778"/>
                  </a:lnTo>
                  <a:lnTo>
                    <a:pt x="79615" y="4656"/>
                  </a:lnTo>
                  <a:close/>
                </a:path>
                <a:path w="1016635" h="156210">
                  <a:moveTo>
                    <a:pt x="122264" y="4656"/>
                  </a:moveTo>
                  <a:lnTo>
                    <a:pt x="103720" y="4656"/>
                  </a:lnTo>
                  <a:lnTo>
                    <a:pt x="103720" y="121039"/>
                  </a:lnTo>
                  <a:lnTo>
                    <a:pt x="122264" y="121039"/>
                  </a:lnTo>
                  <a:lnTo>
                    <a:pt x="122264" y="4656"/>
                  </a:lnTo>
                  <a:close/>
                </a:path>
                <a:path w="1016635" h="156210">
                  <a:moveTo>
                    <a:pt x="165742" y="33756"/>
                  </a:moveTo>
                  <a:lnTo>
                    <a:pt x="147207" y="33756"/>
                  </a:lnTo>
                  <a:lnTo>
                    <a:pt x="147207" y="121039"/>
                  </a:lnTo>
                  <a:lnTo>
                    <a:pt x="165742" y="121039"/>
                  </a:lnTo>
                  <a:lnTo>
                    <a:pt x="165742" y="33756"/>
                  </a:lnTo>
                  <a:close/>
                </a:path>
                <a:path w="1016635" h="156210">
                  <a:moveTo>
                    <a:pt x="159797" y="0"/>
                  </a:moveTo>
                  <a:lnTo>
                    <a:pt x="153345" y="0"/>
                  </a:lnTo>
                  <a:lnTo>
                    <a:pt x="150578" y="1007"/>
                  </a:lnTo>
                  <a:lnTo>
                    <a:pt x="145985" y="4984"/>
                  </a:lnTo>
                  <a:lnTo>
                    <a:pt x="144850" y="7368"/>
                  </a:lnTo>
                  <a:lnTo>
                    <a:pt x="144850" y="12937"/>
                  </a:lnTo>
                  <a:lnTo>
                    <a:pt x="145985" y="15321"/>
                  </a:lnTo>
                  <a:lnTo>
                    <a:pt x="148264" y="17330"/>
                  </a:lnTo>
                  <a:lnTo>
                    <a:pt x="150578" y="19306"/>
                  </a:lnTo>
                  <a:lnTo>
                    <a:pt x="153345" y="20290"/>
                  </a:lnTo>
                  <a:lnTo>
                    <a:pt x="159797" y="20290"/>
                  </a:lnTo>
                  <a:lnTo>
                    <a:pt x="162539" y="19306"/>
                  </a:lnTo>
                  <a:lnTo>
                    <a:pt x="167131" y="15321"/>
                  </a:lnTo>
                  <a:lnTo>
                    <a:pt x="168292" y="12937"/>
                  </a:lnTo>
                  <a:lnTo>
                    <a:pt x="168292" y="7368"/>
                  </a:lnTo>
                  <a:lnTo>
                    <a:pt x="167131" y="4984"/>
                  </a:lnTo>
                  <a:lnTo>
                    <a:pt x="164817" y="3016"/>
                  </a:lnTo>
                  <a:lnTo>
                    <a:pt x="162539" y="1007"/>
                  </a:lnTo>
                  <a:lnTo>
                    <a:pt x="159797" y="0"/>
                  </a:lnTo>
                  <a:close/>
                </a:path>
                <a:path w="1016635" h="156210">
                  <a:moveTo>
                    <a:pt x="206070" y="129792"/>
                  </a:moveTo>
                  <a:lnTo>
                    <a:pt x="190127" y="135817"/>
                  </a:lnTo>
                  <a:lnTo>
                    <a:pt x="191821" y="139377"/>
                  </a:lnTo>
                  <a:lnTo>
                    <a:pt x="194388" y="142649"/>
                  </a:lnTo>
                  <a:lnTo>
                    <a:pt x="201250" y="148634"/>
                  </a:lnTo>
                  <a:lnTo>
                    <a:pt x="205677" y="151042"/>
                  </a:lnTo>
                  <a:lnTo>
                    <a:pt x="216547" y="154675"/>
                  </a:lnTo>
                  <a:lnTo>
                    <a:pt x="223060" y="155587"/>
                  </a:lnTo>
                  <a:lnTo>
                    <a:pt x="238722" y="155587"/>
                  </a:lnTo>
                  <a:lnTo>
                    <a:pt x="246004" y="154435"/>
                  </a:lnTo>
                  <a:lnTo>
                    <a:pt x="258943" y="149810"/>
                  </a:lnTo>
                  <a:lnTo>
                    <a:pt x="264085" y="146250"/>
                  </a:lnTo>
                  <a:lnTo>
                    <a:pt x="267530" y="141889"/>
                  </a:lnTo>
                  <a:lnTo>
                    <a:pt x="225679" y="141889"/>
                  </a:lnTo>
                  <a:lnTo>
                    <a:pt x="221488" y="141233"/>
                  </a:lnTo>
                  <a:lnTo>
                    <a:pt x="214993" y="138577"/>
                  </a:lnTo>
                  <a:lnTo>
                    <a:pt x="212434" y="136969"/>
                  </a:lnTo>
                  <a:lnTo>
                    <a:pt x="208671" y="133216"/>
                  </a:lnTo>
                  <a:lnTo>
                    <a:pt x="207178" y="131456"/>
                  </a:lnTo>
                  <a:lnTo>
                    <a:pt x="206070" y="129792"/>
                  </a:lnTo>
                  <a:close/>
                </a:path>
                <a:path w="1016635" h="156210">
                  <a:moveTo>
                    <a:pt x="273593" y="105124"/>
                  </a:moveTo>
                  <a:lnTo>
                    <a:pt x="255118" y="105124"/>
                  </a:lnTo>
                  <a:lnTo>
                    <a:pt x="255118" y="129104"/>
                  </a:lnTo>
                  <a:lnTo>
                    <a:pt x="252823" y="134072"/>
                  </a:lnTo>
                  <a:lnTo>
                    <a:pt x="248230" y="137177"/>
                  </a:lnTo>
                  <a:lnTo>
                    <a:pt x="243647" y="140321"/>
                  </a:lnTo>
                  <a:lnTo>
                    <a:pt x="237832" y="141889"/>
                  </a:lnTo>
                  <a:lnTo>
                    <a:pt x="267530" y="141889"/>
                  </a:lnTo>
                  <a:lnTo>
                    <a:pt x="271689" y="136624"/>
                  </a:lnTo>
                  <a:lnTo>
                    <a:pt x="273593" y="130472"/>
                  </a:lnTo>
                  <a:lnTo>
                    <a:pt x="273593" y="105124"/>
                  </a:lnTo>
                  <a:close/>
                </a:path>
                <a:path w="1016635" h="156210">
                  <a:moveTo>
                    <a:pt x="232375" y="32620"/>
                  </a:moveTo>
                  <a:lnTo>
                    <a:pt x="218816" y="32620"/>
                  </a:lnTo>
                  <a:lnTo>
                    <a:pt x="211980" y="34396"/>
                  </a:lnTo>
                  <a:lnTo>
                    <a:pt x="186531" y="67776"/>
                  </a:lnTo>
                  <a:lnTo>
                    <a:pt x="186531" y="86338"/>
                  </a:lnTo>
                  <a:lnTo>
                    <a:pt x="212041" y="118118"/>
                  </a:lnTo>
                  <a:lnTo>
                    <a:pt x="218817" y="119734"/>
                  </a:lnTo>
                  <a:lnTo>
                    <a:pt x="232174" y="119734"/>
                  </a:lnTo>
                  <a:lnTo>
                    <a:pt x="236907" y="118894"/>
                  </a:lnTo>
                  <a:lnTo>
                    <a:pt x="244179" y="115566"/>
                  </a:lnTo>
                  <a:lnTo>
                    <a:pt x="247034" y="113598"/>
                  </a:lnTo>
                  <a:lnTo>
                    <a:pt x="249103" y="111317"/>
                  </a:lnTo>
                  <a:lnTo>
                    <a:pt x="251207" y="109045"/>
                  </a:lnTo>
                  <a:lnTo>
                    <a:pt x="252823" y="106981"/>
                  </a:lnTo>
                  <a:lnTo>
                    <a:pt x="253632" y="105637"/>
                  </a:lnTo>
                  <a:lnTo>
                    <a:pt x="224937" y="105637"/>
                  </a:lnTo>
                  <a:lnTo>
                    <a:pt x="220309" y="104429"/>
                  </a:lnTo>
                  <a:lnTo>
                    <a:pt x="205314" y="70952"/>
                  </a:lnTo>
                  <a:lnTo>
                    <a:pt x="206192" y="66224"/>
                  </a:lnTo>
                  <a:lnTo>
                    <a:pt x="208051" y="61711"/>
                  </a:lnTo>
                  <a:lnTo>
                    <a:pt x="209955" y="57207"/>
                  </a:lnTo>
                  <a:lnTo>
                    <a:pt x="212766" y="53646"/>
                  </a:lnTo>
                  <a:lnTo>
                    <a:pt x="216485" y="51030"/>
                  </a:lnTo>
                  <a:lnTo>
                    <a:pt x="220204" y="48373"/>
                  </a:lnTo>
                  <a:lnTo>
                    <a:pt x="224858" y="47053"/>
                  </a:lnTo>
                  <a:lnTo>
                    <a:pt x="253540" y="47053"/>
                  </a:lnTo>
                  <a:lnTo>
                    <a:pt x="252945" y="46085"/>
                  </a:lnTo>
                  <a:lnTo>
                    <a:pt x="251356" y="43981"/>
                  </a:lnTo>
                  <a:lnTo>
                    <a:pt x="249191" y="41485"/>
                  </a:lnTo>
                  <a:lnTo>
                    <a:pt x="247261" y="39212"/>
                  </a:lnTo>
                  <a:lnTo>
                    <a:pt x="244432" y="37124"/>
                  </a:lnTo>
                  <a:lnTo>
                    <a:pt x="240791" y="35348"/>
                  </a:lnTo>
                  <a:lnTo>
                    <a:pt x="237151" y="33524"/>
                  </a:lnTo>
                  <a:lnTo>
                    <a:pt x="232375" y="32620"/>
                  </a:lnTo>
                  <a:close/>
                </a:path>
                <a:path w="1016635" h="156210">
                  <a:moveTo>
                    <a:pt x="253540" y="47053"/>
                  </a:moveTo>
                  <a:lnTo>
                    <a:pt x="235850" y="47053"/>
                  </a:lnTo>
                  <a:lnTo>
                    <a:pt x="240399" y="48318"/>
                  </a:lnTo>
                  <a:lnTo>
                    <a:pt x="244074" y="50862"/>
                  </a:lnTo>
                  <a:lnTo>
                    <a:pt x="247759" y="53358"/>
                  </a:lnTo>
                  <a:lnTo>
                    <a:pt x="250544" y="56847"/>
                  </a:lnTo>
                  <a:lnTo>
                    <a:pt x="254350" y="65784"/>
                  </a:lnTo>
                  <a:lnTo>
                    <a:pt x="255302" y="70952"/>
                  </a:lnTo>
                  <a:lnTo>
                    <a:pt x="255302" y="82850"/>
                  </a:lnTo>
                  <a:lnTo>
                    <a:pt x="254333" y="88026"/>
                  </a:lnTo>
                  <a:lnTo>
                    <a:pt x="252386" y="92339"/>
                  </a:lnTo>
                  <a:lnTo>
                    <a:pt x="250482" y="96619"/>
                  </a:lnTo>
                  <a:lnTo>
                    <a:pt x="247671" y="99916"/>
                  </a:lnTo>
                  <a:lnTo>
                    <a:pt x="240276" y="104500"/>
                  </a:lnTo>
                  <a:lnTo>
                    <a:pt x="235771" y="105637"/>
                  </a:lnTo>
                  <a:lnTo>
                    <a:pt x="253632" y="105637"/>
                  </a:lnTo>
                  <a:lnTo>
                    <a:pt x="253940" y="105124"/>
                  </a:lnTo>
                  <a:lnTo>
                    <a:pt x="273593" y="105124"/>
                  </a:lnTo>
                  <a:lnTo>
                    <a:pt x="273593" y="47901"/>
                  </a:lnTo>
                  <a:lnTo>
                    <a:pt x="254062" y="47901"/>
                  </a:lnTo>
                  <a:lnTo>
                    <a:pt x="253540" y="47053"/>
                  </a:lnTo>
                  <a:close/>
                </a:path>
                <a:path w="1016635" h="156210">
                  <a:moveTo>
                    <a:pt x="273593" y="33756"/>
                  </a:moveTo>
                  <a:lnTo>
                    <a:pt x="255424" y="33756"/>
                  </a:lnTo>
                  <a:lnTo>
                    <a:pt x="255424" y="47901"/>
                  </a:lnTo>
                  <a:lnTo>
                    <a:pt x="273593" y="47901"/>
                  </a:lnTo>
                  <a:lnTo>
                    <a:pt x="273593" y="33756"/>
                  </a:lnTo>
                  <a:close/>
                </a:path>
                <a:path w="1016635" h="156210">
                  <a:moveTo>
                    <a:pt x="317001" y="33756"/>
                  </a:moveTo>
                  <a:lnTo>
                    <a:pt x="298458" y="33756"/>
                  </a:lnTo>
                  <a:lnTo>
                    <a:pt x="298458" y="121039"/>
                  </a:lnTo>
                  <a:lnTo>
                    <a:pt x="317001" y="121039"/>
                  </a:lnTo>
                  <a:lnTo>
                    <a:pt x="317001" y="33756"/>
                  </a:lnTo>
                  <a:close/>
                </a:path>
                <a:path w="1016635" h="156210">
                  <a:moveTo>
                    <a:pt x="311047" y="0"/>
                  </a:moveTo>
                  <a:lnTo>
                    <a:pt x="304595" y="0"/>
                  </a:lnTo>
                  <a:lnTo>
                    <a:pt x="301828" y="1007"/>
                  </a:lnTo>
                  <a:lnTo>
                    <a:pt x="297235" y="4984"/>
                  </a:lnTo>
                  <a:lnTo>
                    <a:pt x="296100" y="7368"/>
                  </a:lnTo>
                  <a:lnTo>
                    <a:pt x="296100" y="12937"/>
                  </a:lnTo>
                  <a:lnTo>
                    <a:pt x="297235" y="15321"/>
                  </a:lnTo>
                  <a:lnTo>
                    <a:pt x="299514" y="17330"/>
                  </a:lnTo>
                  <a:lnTo>
                    <a:pt x="301828" y="19306"/>
                  </a:lnTo>
                  <a:lnTo>
                    <a:pt x="304595" y="20290"/>
                  </a:lnTo>
                  <a:lnTo>
                    <a:pt x="311047" y="20290"/>
                  </a:lnTo>
                  <a:lnTo>
                    <a:pt x="313797" y="19306"/>
                  </a:lnTo>
                  <a:lnTo>
                    <a:pt x="318381" y="15321"/>
                  </a:lnTo>
                  <a:lnTo>
                    <a:pt x="319542" y="12937"/>
                  </a:lnTo>
                  <a:lnTo>
                    <a:pt x="319542" y="7368"/>
                  </a:lnTo>
                  <a:lnTo>
                    <a:pt x="318381" y="4984"/>
                  </a:lnTo>
                  <a:lnTo>
                    <a:pt x="316067" y="3016"/>
                  </a:lnTo>
                  <a:lnTo>
                    <a:pt x="313797" y="1007"/>
                  </a:lnTo>
                  <a:lnTo>
                    <a:pt x="311047" y="0"/>
                  </a:lnTo>
                  <a:close/>
                </a:path>
                <a:path w="1016635" h="156210">
                  <a:moveTo>
                    <a:pt x="378330" y="107453"/>
                  </a:moveTo>
                  <a:lnTo>
                    <a:pt x="363082" y="107453"/>
                  </a:lnTo>
                  <a:lnTo>
                    <a:pt x="364200" y="109317"/>
                  </a:lnTo>
                  <a:lnTo>
                    <a:pt x="384830" y="122743"/>
                  </a:lnTo>
                  <a:lnTo>
                    <a:pt x="398302" y="122743"/>
                  </a:lnTo>
                  <a:lnTo>
                    <a:pt x="405147" y="120943"/>
                  </a:lnTo>
                  <a:lnTo>
                    <a:pt x="417134" y="113710"/>
                  </a:lnTo>
                  <a:lnTo>
                    <a:pt x="421849" y="108533"/>
                  </a:lnTo>
                  <a:lnTo>
                    <a:pt x="421991" y="108253"/>
                  </a:lnTo>
                  <a:lnTo>
                    <a:pt x="381128" y="108253"/>
                  </a:lnTo>
                  <a:lnTo>
                    <a:pt x="378330" y="107453"/>
                  </a:lnTo>
                  <a:close/>
                </a:path>
                <a:path w="1016635" h="156210">
                  <a:moveTo>
                    <a:pt x="361973" y="4656"/>
                  </a:moveTo>
                  <a:lnTo>
                    <a:pt x="343430" y="4656"/>
                  </a:lnTo>
                  <a:lnTo>
                    <a:pt x="343430" y="121039"/>
                  </a:lnTo>
                  <a:lnTo>
                    <a:pt x="361537" y="121039"/>
                  </a:lnTo>
                  <a:lnTo>
                    <a:pt x="361537" y="107453"/>
                  </a:lnTo>
                  <a:lnTo>
                    <a:pt x="378330" y="107453"/>
                  </a:lnTo>
                  <a:lnTo>
                    <a:pt x="361598" y="83530"/>
                  </a:lnTo>
                  <a:lnTo>
                    <a:pt x="361598" y="71336"/>
                  </a:lnTo>
                  <a:lnTo>
                    <a:pt x="378039" y="47901"/>
                  </a:lnTo>
                  <a:lnTo>
                    <a:pt x="361973" y="47901"/>
                  </a:lnTo>
                  <a:lnTo>
                    <a:pt x="361973" y="4656"/>
                  </a:lnTo>
                  <a:close/>
                </a:path>
                <a:path w="1016635" h="156210">
                  <a:moveTo>
                    <a:pt x="421992" y="47053"/>
                  </a:moveTo>
                  <a:lnTo>
                    <a:pt x="392042" y="47053"/>
                  </a:lnTo>
                  <a:lnTo>
                    <a:pt x="396695" y="48373"/>
                  </a:lnTo>
                  <a:lnTo>
                    <a:pt x="400414" y="51030"/>
                  </a:lnTo>
                  <a:lnTo>
                    <a:pt x="404177" y="53678"/>
                  </a:lnTo>
                  <a:lnTo>
                    <a:pt x="406989" y="57302"/>
                  </a:lnTo>
                  <a:lnTo>
                    <a:pt x="408848" y="61879"/>
                  </a:lnTo>
                  <a:lnTo>
                    <a:pt x="410752" y="66464"/>
                  </a:lnTo>
                  <a:lnTo>
                    <a:pt x="411648" y="71336"/>
                  </a:lnTo>
                  <a:lnTo>
                    <a:pt x="411648" y="83530"/>
                  </a:lnTo>
                  <a:lnTo>
                    <a:pt x="410725" y="88474"/>
                  </a:lnTo>
                  <a:lnTo>
                    <a:pt x="408787" y="93139"/>
                  </a:lnTo>
                  <a:lnTo>
                    <a:pt x="406884" y="97796"/>
                  </a:lnTo>
                  <a:lnTo>
                    <a:pt x="404072" y="101492"/>
                  </a:lnTo>
                  <a:lnTo>
                    <a:pt x="400353" y="104221"/>
                  </a:lnTo>
                  <a:lnTo>
                    <a:pt x="396634" y="106909"/>
                  </a:lnTo>
                  <a:lnTo>
                    <a:pt x="391998" y="108253"/>
                  </a:lnTo>
                  <a:lnTo>
                    <a:pt x="421991" y="108253"/>
                  </a:lnTo>
                  <a:lnTo>
                    <a:pt x="428711" y="95091"/>
                  </a:lnTo>
                  <a:lnTo>
                    <a:pt x="430422" y="87002"/>
                  </a:lnTo>
                  <a:lnTo>
                    <a:pt x="430422" y="68136"/>
                  </a:lnTo>
                  <a:lnTo>
                    <a:pt x="428693" y="60063"/>
                  </a:lnTo>
                  <a:lnTo>
                    <a:pt x="425218" y="53358"/>
                  </a:lnTo>
                  <a:lnTo>
                    <a:pt x="421992" y="47053"/>
                  </a:lnTo>
                  <a:close/>
                </a:path>
                <a:path w="1016635" h="156210">
                  <a:moveTo>
                    <a:pt x="398118" y="32620"/>
                  </a:moveTo>
                  <a:lnTo>
                    <a:pt x="384516" y="32620"/>
                  </a:lnTo>
                  <a:lnTo>
                    <a:pt x="379767" y="33524"/>
                  </a:lnTo>
                  <a:lnTo>
                    <a:pt x="376170" y="35348"/>
                  </a:lnTo>
                  <a:lnTo>
                    <a:pt x="372573" y="37124"/>
                  </a:lnTo>
                  <a:lnTo>
                    <a:pt x="369761" y="39212"/>
                  </a:lnTo>
                  <a:lnTo>
                    <a:pt x="365710" y="43981"/>
                  </a:lnTo>
                  <a:lnTo>
                    <a:pt x="364156" y="46085"/>
                  </a:lnTo>
                  <a:lnTo>
                    <a:pt x="363082" y="47901"/>
                  </a:lnTo>
                  <a:lnTo>
                    <a:pt x="378039" y="47901"/>
                  </a:lnTo>
                  <a:lnTo>
                    <a:pt x="381085" y="47053"/>
                  </a:lnTo>
                  <a:lnTo>
                    <a:pt x="421992" y="47053"/>
                  </a:lnTo>
                  <a:lnTo>
                    <a:pt x="421787" y="46653"/>
                  </a:lnTo>
                  <a:lnTo>
                    <a:pt x="417055" y="41517"/>
                  </a:lnTo>
                  <a:lnTo>
                    <a:pt x="404981" y="34396"/>
                  </a:lnTo>
                  <a:lnTo>
                    <a:pt x="398118" y="32620"/>
                  </a:lnTo>
                  <a:close/>
                </a:path>
                <a:path w="1016635" h="156210">
                  <a:moveTo>
                    <a:pt x="469788" y="33756"/>
                  </a:moveTo>
                  <a:lnTo>
                    <a:pt x="451245" y="33756"/>
                  </a:lnTo>
                  <a:lnTo>
                    <a:pt x="451245" y="121039"/>
                  </a:lnTo>
                  <a:lnTo>
                    <a:pt x="469788" y="121039"/>
                  </a:lnTo>
                  <a:lnTo>
                    <a:pt x="469788" y="33756"/>
                  </a:lnTo>
                  <a:close/>
                </a:path>
                <a:path w="1016635" h="156210">
                  <a:moveTo>
                    <a:pt x="463834" y="0"/>
                  </a:moveTo>
                  <a:lnTo>
                    <a:pt x="457382" y="0"/>
                  </a:lnTo>
                  <a:lnTo>
                    <a:pt x="454614" y="1007"/>
                  </a:lnTo>
                  <a:lnTo>
                    <a:pt x="450022" y="4984"/>
                  </a:lnTo>
                  <a:lnTo>
                    <a:pt x="448887" y="7368"/>
                  </a:lnTo>
                  <a:lnTo>
                    <a:pt x="448887" y="12937"/>
                  </a:lnTo>
                  <a:lnTo>
                    <a:pt x="450022" y="15321"/>
                  </a:lnTo>
                  <a:lnTo>
                    <a:pt x="452301" y="17330"/>
                  </a:lnTo>
                  <a:lnTo>
                    <a:pt x="454614" y="19306"/>
                  </a:lnTo>
                  <a:lnTo>
                    <a:pt x="457382" y="20290"/>
                  </a:lnTo>
                  <a:lnTo>
                    <a:pt x="463834" y="20290"/>
                  </a:lnTo>
                  <a:lnTo>
                    <a:pt x="466584" y="19306"/>
                  </a:lnTo>
                  <a:lnTo>
                    <a:pt x="471168" y="15321"/>
                  </a:lnTo>
                  <a:lnTo>
                    <a:pt x="472329" y="12937"/>
                  </a:lnTo>
                  <a:lnTo>
                    <a:pt x="472329" y="7368"/>
                  </a:lnTo>
                  <a:lnTo>
                    <a:pt x="471168" y="4984"/>
                  </a:lnTo>
                  <a:lnTo>
                    <a:pt x="468854" y="3016"/>
                  </a:lnTo>
                  <a:lnTo>
                    <a:pt x="466584" y="1007"/>
                  </a:lnTo>
                  <a:lnTo>
                    <a:pt x="463834" y="0"/>
                  </a:lnTo>
                  <a:close/>
                </a:path>
                <a:path w="1016635" h="156210">
                  <a:moveTo>
                    <a:pt x="513267" y="4656"/>
                  </a:moveTo>
                  <a:lnTo>
                    <a:pt x="494723" y="4656"/>
                  </a:lnTo>
                  <a:lnTo>
                    <a:pt x="494723" y="121039"/>
                  </a:lnTo>
                  <a:lnTo>
                    <a:pt x="513267" y="121039"/>
                  </a:lnTo>
                  <a:lnTo>
                    <a:pt x="513267" y="4656"/>
                  </a:lnTo>
                  <a:close/>
                </a:path>
                <a:path w="1016635" h="156210">
                  <a:moveTo>
                    <a:pt x="556755" y="33756"/>
                  </a:moveTo>
                  <a:lnTo>
                    <a:pt x="538211" y="33756"/>
                  </a:lnTo>
                  <a:lnTo>
                    <a:pt x="538211" y="121039"/>
                  </a:lnTo>
                  <a:lnTo>
                    <a:pt x="556755" y="121039"/>
                  </a:lnTo>
                  <a:lnTo>
                    <a:pt x="556755" y="33756"/>
                  </a:lnTo>
                  <a:close/>
                </a:path>
                <a:path w="1016635" h="156210">
                  <a:moveTo>
                    <a:pt x="550800" y="0"/>
                  </a:moveTo>
                  <a:lnTo>
                    <a:pt x="544348" y="0"/>
                  </a:lnTo>
                  <a:lnTo>
                    <a:pt x="541581" y="1007"/>
                  </a:lnTo>
                  <a:lnTo>
                    <a:pt x="536988" y="4984"/>
                  </a:lnTo>
                  <a:lnTo>
                    <a:pt x="535853" y="7368"/>
                  </a:lnTo>
                  <a:lnTo>
                    <a:pt x="535853" y="12937"/>
                  </a:lnTo>
                  <a:lnTo>
                    <a:pt x="536988" y="15321"/>
                  </a:lnTo>
                  <a:lnTo>
                    <a:pt x="539267" y="17330"/>
                  </a:lnTo>
                  <a:lnTo>
                    <a:pt x="541581" y="19306"/>
                  </a:lnTo>
                  <a:lnTo>
                    <a:pt x="544348" y="20290"/>
                  </a:lnTo>
                  <a:lnTo>
                    <a:pt x="550800" y="20290"/>
                  </a:lnTo>
                  <a:lnTo>
                    <a:pt x="553550" y="19306"/>
                  </a:lnTo>
                  <a:lnTo>
                    <a:pt x="558134" y="15321"/>
                  </a:lnTo>
                  <a:lnTo>
                    <a:pt x="559295" y="12937"/>
                  </a:lnTo>
                  <a:lnTo>
                    <a:pt x="559295" y="7368"/>
                  </a:lnTo>
                  <a:lnTo>
                    <a:pt x="558134" y="4984"/>
                  </a:lnTo>
                  <a:lnTo>
                    <a:pt x="555820" y="3016"/>
                  </a:lnTo>
                  <a:lnTo>
                    <a:pt x="553550" y="1007"/>
                  </a:lnTo>
                  <a:lnTo>
                    <a:pt x="550800" y="0"/>
                  </a:lnTo>
                  <a:close/>
                </a:path>
                <a:path w="1016635" h="156210">
                  <a:moveTo>
                    <a:pt x="606624" y="12841"/>
                  </a:moveTo>
                  <a:lnTo>
                    <a:pt x="588080" y="12841"/>
                  </a:lnTo>
                  <a:lnTo>
                    <a:pt x="588166" y="104484"/>
                  </a:lnTo>
                  <a:lnTo>
                    <a:pt x="610981" y="122247"/>
                  </a:lnTo>
                  <a:lnTo>
                    <a:pt x="618839" y="122135"/>
                  </a:lnTo>
                  <a:lnTo>
                    <a:pt x="621318" y="121911"/>
                  </a:lnTo>
                  <a:lnTo>
                    <a:pt x="623300" y="121495"/>
                  </a:lnTo>
                  <a:lnTo>
                    <a:pt x="625282" y="121111"/>
                  </a:lnTo>
                  <a:lnTo>
                    <a:pt x="626818" y="120735"/>
                  </a:lnTo>
                  <a:lnTo>
                    <a:pt x="627892" y="120359"/>
                  </a:lnTo>
                  <a:lnTo>
                    <a:pt x="624717" y="107061"/>
                  </a:lnTo>
                  <a:lnTo>
                    <a:pt x="616001" y="107061"/>
                  </a:lnTo>
                  <a:lnTo>
                    <a:pt x="614124" y="106773"/>
                  </a:lnTo>
                  <a:lnTo>
                    <a:pt x="606624" y="98708"/>
                  </a:lnTo>
                  <a:lnTo>
                    <a:pt x="606624" y="12841"/>
                  </a:lnTo>
                  <a:close/>
                </a:path>
                <a:path w="1016635" h="156210">
                  <a:moveTo>
                    <a:pt x="624540" y="106317"/>
                  </a:moveTo>
                  <a:lnTo>
                    <a:pt x="620820" y="106965"/>
                  </a:lnTo>
                  <a:lnTo>
                    <a:pt x="619519" y="107061"/>
                  </a:lnTo>
                  <a:lnTo>
                    <a:pt x="624717" y="107061"/>
                  </a:lnTo>
                  <a:lnTo>
                    <a:pt x="624540" y="106317"/>
                  </a:lnTo>
                  <a:close/>
                </a:path>
                <a:path w="1016635" h="156210">
                  <a:moveTo>
                    <a:pt x="588080" y="33756"/>
                  </a:moveTo>
                  <a:lnTo>
                    <a:pt x="574129" y="33756"/>
                  </a:lnTo>
                  <a:lnTo>
                    <a:pt x="574129" y="47389"/>
                  </a:lnTo>
                  <a:lnTo>
                    <a:pt x="588080" y="47389"/>
                  </a:lnTo>
                  <a:lnTo>
                    <a:pt x="588080" y="33756"/>
                  </a:lnTo>
                  <a:close/>
                </a:path>
                <a:path w="1016635" h="156210">
                  <a:moveTo>
                    <a:pt x="626155" y="33756"/>
                  </a:moveTo>
                  <a:lnTo>
                    <a:pt x="606624" y="33756"/>
                  </a:lnTo>
                  <a:lnTo>
                    <a:pt x="606624" y="47389"/>
                  </a:lnTo>
                  <a:lnTo>
                    <a:pt x="626155" y="47389"/>
                  </a:lnTo>
                  <a:lnTo>
                    <a:pt x="626155" y="33756"/>
                  </a:lnTo>
                  <a:close/>
                </a:path>
                <a:path w="1016635" h="156210">
                  <a:moveTo>
                    <a:pt x="650199" y="137969"/>
                  </a:moveTo>
                  <a:lnTo>
                    <a:pt x="645729" y="151890"/>
                  </a:lnTo>
                  <a:lnTo>
                    <a:pt x="646847" y="152346"/>
                  </a:lnTo>
                  <a:lnTo>
                    <a:pt x="648541" y="152763"/>
                  </a:lnTo>
                  <a:lnTo>
                    <a:pt x="650819" y="153147"/>
                  </a:lnTo>
                  <a:lnTo>
                    <a:pt x="653089" y="153563"/>
                  </a:lnTo>
                  <a:lnTo>
                    <a:pt x="655612" y="153771"/>
                  </a:lnTo>
                  <a:lnTo>
                    <a:pt x="663505" y="153771"/>
                  </a:lnTo>
                  <a:lnTo>
                    <a:pt x="685905" y="139169"/>
                  </a:lnTo>
                  <a:lnTo>
                    <a:pt x="656607" y="139169"/>
                  </a:lnTo>
                  <a:lnTo>
                    <a:pt x="653586" y="138809"/>
                  </a:lnTo>
                  <a:lnTo>
                    <a:pt x="650199" y="137969"/>
                  </a:lnTo>
                  <a:close/>
                </a:path>
                <a:path w="1016635" h="156210">
                  <a:moveTo>
                    <a:pt x="658999" y="33756"/>
                  </a:moveTo>
                  <a:lnTo>
                    <a:pt x="639155" y="33756"/>
                  </a:lnTo>
                  <a:lnTo>
                    <a:pt x="674007" y="122175"/>
                  </a:lnTo>
                  <a:lnTo>
                    <a:pt x="671711" y="127967"/>
                  </a:lnTo>
                  <a:lnTo>
                    <a:pt x="670140" y="131832"/>
                  </a:lnTo>
                  <a:lnTo>
                    <a:pt x="668324" y="134616"/>
                  </a:lnTo>
                  <a:lnTo>
                    <a:pt x="666255" y="136320"/>
                  </a:lnTo>
                  <a:lnTo>
                    <a:pt x="664229" y="138033"/>
                  </a:lnTo>
                  <a:lnTo>
                    <a:pt x="661898" y="138937"/>
                  </a:lnTo>
                  <a:lnTo>
                    <a:pt x="656607" y="139169"/>
                  </a:lnTo>
                  <a:lnTo>
                    <a:pt x="685905" y="139169"/>
                  </a:lnTo>
                  <a:lnTo>
                    <a:pt x="687069" y="137233"/>
                  </a:lnTo>
                  <a:lnTo>
                    <a:pt x="701254" y="101492"/>
                  </a:lnTo>
                  <a:lnTo>
                    <a:pt x="683122" y="101492"/>
                  </a:lnTo>
                  <a:lnTo>
                    <a:pt x="658999" y="33756"/>
                  </a:lnTo>
                  <a:close/>
                </a:path>
                <a:path w="1016635" h="156210">
                  <a:moveTo>
                    <a:pt x="728138" y="33756"/>
                  </a:moveTo>
                  <a:lnTo>
                    <a:pt x="708232" y="33756"/>
                  </a:lnTo>
                  <a:lnTo>
                    <a:pt x="684118" y="101492"/>
                  </a:lnTo>
                  <a:lnTo>
                    <a:pt x="701254" y="101492"/>
                  </a:lnTo>
                  <a:lnTo>
                    <a:pt x="728138" y="33756"/>
                  </a:lnTo>
                  <a:close/>
                </a:path>
                <a:path w="1016635" h="156210">
                  <a:moveTo>
                    <a:pt x="792012" y="287"/>
                  </a:moveTo>
                  <a:lnTo>
                    <a:pt x="775021" y="287"/>
                  </a:lnTo>
                  <a:lnTo>
                    <a:pt x="769482" y="8046"/>
                  </a:lnTo>
                  <a:lnTo>
                    <a:pt x="752493" y="52222"/>
                  </a:lnTo>
                  <a:lnTo>
                    <a:pt x="750960" y="72737"/>
                  </a:lnTo>
                  <a:lnTo>
                    <a:pt x="751343" y="83232"/>
                  </a:lnTo>
                  <a:lnTo>
                    <a:pt x="760521" y="120921"/>
                  </a:lnTo>
                  <a:lnTo>
                    <a:pt x="775021" y="145250"/>
                  </a:lnTo>
                  <a:lnTo>
                    <a:pt x="792012" y="145250"/>
                  </a:lnTo>
                  <a:lnTo>
                    <a:pt x="787961" y="140249"/>
                  </a:lnTo>
                  <a:lnTo>
                    <a:pt x="784276" y="133784"/>
                  </a:lnTo>
                  <a:lnTo>
                    <a:pt x="771820" y="93214"/>
                  </a:lnTo>
                  <a:lnTo>
                    <a:pt x="770185" y="72737"/>
                  </a:lnTo>
                  <a:lnTo>
                    <a:pt x="770185" y="65992"/>
                  </a:lnTo>
                  <a:lnTo>
                    <a:pt x="778488" y="25531"/>
                  </a:lnTo>
                  <a:lnTo>
                    <a:pt x="788947" y="4032"/>
                  </a:lnTo>
                  <a:lnTo>
                    <a:pt x="792012" y="287"/>
                  </a:lnTo>
                  <a:close/>
                </a:path>
                <a:path w="1016635" h="156210">
                  <a:moveTo>
                    <a:pt x="871269" y="4656"/>
                  </a:moveTo>
                  <a:lnTo>
                    <a:pt x="849136" y="4656"/>
                  </a:lnTo>
                  <a:lnTo>
                    <a:pt x="803431" y="121039"/>
                  </a:lnTo>
                  <a:lnTo>
                    <a:pt x="823774" y="121039"/>
                  </a:lnTo>
                  <a:lnTo>
                    <a:pt x="835403" y="90243"/>
                  </a:lnTo>
                  <a:lnTo>
                    <a:pt x="827178" y="90243"/>
                  </a:lnTo>
                  <a:lnTo>
                    <a:pt x="827178" y="75465"/>
                  </a:lnTo>
                  <a:lnTo>
                    <a:pt x="840983" y="75465"/>
                  </a:lnTo>
                  <a:lnTo>
                    <a:pt x="859735" y="25803"/>
                  </a:lnTo>
                  <a:lnTo>
                    <a:pt x="879572" y="25803"/>
                  </a:lnTo>
                  <a:lnTo>
                    <a:pt x="871269" y="4656"/>
                  </a:lnTo>
                  <a:close/>
                </a:path>
                <a:path w="1016635" h="156210">
                  <a:moveTo>
                    <a:pt x="879572" y="25803"/>
                  </a:moveTo>
                  <a:lnTo>
                    <a:pt x="860731" y="25803"/>
                  </a:lnTo>
                  <a:lnTo>
                    <a:pt x="896631" y="121039"/>
                  </a:lnTo>
                  <a:lnTo>
                    <a:pt x="916965" y="121039"/>
                  </a:lnTo>
                  <a:lnTo>
                    <a:pt x="904873" y="90243"/>
                  </a:lnTo>
                  <a:lnTo>
                    <a:pt x="893156" y="90243"/>
                  </a:lnTo>
                  <a:lnTo>
                    <a:pt x="893156" y="75465"/>
                  </a:lnTo>
                  <a:lnTo>
                    <a:pt x="899071" y="75465"/>
                  </a:lnTo>
                  <a:lnTo>
                    <a:pt x="879572" y="25803"/>
                  </a:lnTo>
                  <a:close/>
                </a:path>
                <a:path w="1016635" h="156210">
                  <a:moveTo>
                    <a:pt x="840983" y="75465"/>
                  </a:moveTo>
                  <a:lnTo>
                    <a:pt x="827178" y="75465"/>
                  </a:lnTo>
                  <a:lnTo>
                    <a:pt x="827178" y="90243"/>
                  </a:lnTo>
                  <a:lnTo>
                    <a:pt x="835403" y="90243"/>
                  </a:lnTo>
                  <a:lnTo>
                    <a:pt x="840983" y="75465"/>
                  </a:lnTo>
                  <a:close/>
                </a:path>
                <a:path w="1016635" h="156210">
                  <a:moveTo>
                    <a:pt x="879451" y="75465"/>
                  </a:moveTo>
                  <a:lnTo>
                    <a:pt x="840983" y="75465"/>
                  </a:lnTo>
                  <a:lnTo>
                    <a:pt x="835403" y="90243"/>
                  </a:lnTo>
                  <a:lnTo>
                    <a:pt x="885022" y="90243"/>
                  </a:lnTo>
                  <a:lnTo>
                    <a:pt x="879451" y="75465"/>
                  </a:lnTo>
                  <a:close/>
                </a:path>
                <a:path w="1016635" h="156210">
                  <a:moveTo>
                    <a:pt x="899071" y="75465"/>
                  </a:moveTo>
                  <a:lnTo>
                    <a:pt x="893156" y="75465"/>
                  </a:lnTo>
                  <a:lnTo>
                    <a:pt x="893156" y="90243"/>
                  </a:lnTo>
                  <a:lnTo>
                    <a:pt x="904873" y="90243"/>
                  </a:lnTo>
                  <a:lnTo>
                    <a:pt x="899071" y="75465"/>
                  </a:lnTo>
                  <a:close/>
                </a:path>
                <a:path w="1016635" h="156210">
                  <a:moveTo>
                    <a:pt x="954472" y="4656"/>
                  </a:moveTo>
                  <a:lnTo>
                    <a:pt x="935308" y="4656"/>
                  </a:lnTo>
                  <a:lnTo>
                    <a:pt x="935308" y="121039"/>
                  </a:lnTo>
                  <a:lnTo>
                    <a:pt x="954472" y="121039"/>
                  </a:lnTo>
                  <a:lnTo>
                    <a:pt x="954472" y="4656"/>
                  </a:lnTo>
                  <a:close/>
                </a:path>
                <a:path w="1016635" h="156210">
                  <a:moveTo>
                    <a:pt x="992477" y="287"/>
                  </a:moveTo>
                  <a:lnTo>
                    <a:pt x="975486" y="287"/>
                  </a:lnTo>
                  <a:lnTo>
                    <a:pt x="979537" y="5288"/>
                  </a:lnTo>
                  <a:lnTo>
                    <a:pt x="983222" y="11745"/>
                  </a:lnTo>
                  <a:lnTo>
                    <a:pt x="995674" y="52312"/>
                  </a:lnTo>
                  <a:lnTo>
                    <a:pt x="997313" y="72737"/>
                  </a:lnTo>
                  <a:lnTo>
                    <a:pt x="997313" y="79481"/>
                  </a:lnTo>
                  <a:lnTo>
                    <a:pt x="989002" y="120015"/>
                  </a:lnTo>
                  <a:lnTo>
                    <a:pt x="975486" y="145250"/>
                  </a:lnTo>
                  <a:lnTo>
                    <a:pt x="992477" y="145250"/>
                  </a:lnTo>
                  <a:lnTo>
                    <a:pt x="1013087" y="102923"/>
                  </a:lnTo>
                  <a:lnTo>
                    <a:pt x="1016538" y="72737"/>
                  </a:lnTo>
                  <a:lnTo>
                    <a:pt x="1016155" y="62267"/>
                  </a:lnTo>
                  <a:lnTo>
                    <a:pt x="1006978" y="24609"/>
                  </a:lnTo>
                  <a:lnTo>
                    <a:pt x="998016" y="8046"/>
                  </a:lnTo>
                  <a:lnTo>
                    <a:pt x="992477" y="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7949" y="5629842"/>
              <a:ext cx="1734077" cy="47833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466752" y="5658645"/>
              <a:ext cx="1604645" cy="349250"/>
            </a:xfrm>
            <a:custGeom>
              <a:avLst/>
              <a:gdLst/>
              <a:ahLst/>
              <a:cxnLst/>
              <a:rect l="l" t="t" r="r" b="b"/>
              <a:pathLst>
                <a:path w="1604645" h="349250">
                  <a:moveTo>
                    <a:pt x="189275" y="0"/>
                  </a:moveTo>
                  <a:lnTo>
                    <a:pt x="139273" y="6167"/>
                  </a:lnTo>
                  <a:lnTo>
                    <a:pt x="94147" y="23612"/>
                  </a:lnTo>
                  <a:lnTo>
                    <a:pt x="55777" y="50743"/>
                  </a:lnTo>
                  <a:lnTo>
                    <a:pt x="26043" y="85970"/>
                  </a:lnTo>
                  <a:lnTo>
                    <a:pt x="6824" y="127706"/>
                  </a:lnTo>
                  <a:lnTo>
                    <a:pt x="0" y="174359"/>
                  </a:lnTo>
                  <a:lnTo>
                    <a:pt x="6824" y="221012"/>
                  </a:lnTo>
                  <a:lnTo>
                    <a:pt x="26043" y="262747"/>
                  </a:lnTo>
                  <a:lnTo>
                    <a:pt x="55777" y="297975"/>
                  </a:lnTo>
                  <a:lnTo>
                    <a:pt x="94147" y="325106"/>
                  </a:lnTo>
                  <a:lnTo>
                    <a:pt x="139273" y="342550"/>
                  </a:lnTo>
                  <a:lnTo>
                    <a:pt x="189275" y="348718"/>
                  </a:lnTo>
                  <a:lnTo>
                    <a:pt x="189275" y="327117"/>
                  </a:lnTo>
                  <a:lnTo>
                    <a:pt x="135929" y="319246"/>
                  </a:lnTo>
                  <a:lnTo>
                    <a:pt x="89857" y="297393"/>
                  </a:lnTo>
                  <a:lnTo>
                    <a:pt x="53692" y="264201"/>
                  </a:lnTo>
                  <a:lnTo>
                    <a:pt x="30062" y="222309"/>
                  </a:lnTo>
                  <a:lnTo>
                    <a:pt x="21601" y="174359"/>
                  </a:lnTo>
                  <a:lnTo>
                    <a:pt x="30062" y="126409"/>
                  </a:lnTo>
                  <a:lnTo>
                    <a:pt x="53692" y="84517"/>
                  </a:lnTo>
                  <a:lnTo>
                    <a:pt x="89857" y="51325"/>
                  </a:lnTo>
                  <a:lnTo>
                    <a:pt x="135929" y="29472"/>
                  </a:lnTo>
                  <a:lnTo>
                    <a:pt x="189275" y="21601"/>
                  </a:lnTo>
                  <a:lnTo>
                    <a:pt x="189275" y="0"/>
                  </a:lnTo>
                  <a:close/>
                </a:path>
                <a:path w="1604645" h="349250">
                  <a:moveTo>
                    <a:pt x="1415189" y="327117"/>
                  </a:moveTo>
                  <a:lnTo>
                    <a:pt x="189275" y="327117"/>
                  </a:lnTo>
                  <a:lnTo>
                    <a:pt x="189275" y="348718"/>
                  </a:lnTo>
                  <a:lnTo>
                    <a:pt x="1415189" y="348718"/>
                  </a:lnTo>
                  <a:lnTo>
                    <a:pt x="1415189" y="327117"/>
                  </a:lnTo>
                  <a:close/>
                </a:path>
                <a:path w="1604645" h="349250">
                  <a:moveTo>
                    <a:pt x="1415189" y="0"/>
                  </a:moveTo>
                  <a:lnTo>
                    <a:pt x="1415189" y="21601"/>
                  </a:lnTo>
                  <a:lnTo>
                    <a:pt x="1468535" y="29472"/>
                  </a:lnTo>
                  <a:lnTo>
                    <a:pt x="1514606" y="51325"/>
                  </a:lnTo>
                  <a:lnTo>
                    <a:pt x="1550772" y="84517"/>
                  </a:lnTo>
                  <a:lnTo>
                    <a:pt x="1574401" y="126409"/>
                  </a:lnTo>
                  <a:lnTo>
                    <a:pt x="1582862" y="174359"/>
                  </a:lnTo>
                  <a:lnTo>
                    <a:pt x="1574401" y="222309"/>
                  </a:lnTo>
                  <a:lnTo>
                    <a:pt x="1550772" y="264201"/>
                  </a:lnTo>
                  <a:lnTo>
                    <a:pt x="1514606" y="297393"/>
                  </a:lnTo>
                  <a:lnTo>
                    <a:pt x="1468535" y="319246"/>
                  </a:lnTo>
                  <a:lnTo>
                    <a:pt x="1415189" y="327117"/>
                  </a:lnTo>
                  <a:lnTo>
                    <a:pt x="1415189" y="348718"/>
                  </a:lnTo>
                  <a:lnTo>
                    <a:pt x="1465191" y="342550"/>
                  </a:lnTo>
                  <a:lnTo>
                    <a:pt x="1510317" y="325106"/>
                  </a:lnTo>
                  <a:lnTo>
                    <a:pt x="1548686" y="297975"/>
                  </a:lnTo>
                  <a:lnTo>
                    <a:pt x="1578421" y="262747"/>
                  </a:lnTo>
                  <a:lnTo>
                    <a:pt x="1597640" y="221012"/>
                  </a:lnTo>
                  <a:lnTo>
                    <a:pt x="1604464" y="174359"/>
                  </a:lnTo>
                  <a:lnTo>
                    <a:pt x="1597640" y="127706"/>
                  </a:lnTo>
                  <a:lnTo>
                    <a:pt x="1578421" y="85970"/>
                  </a:lnTo>
                  <a:lnTo>
                    <a:pt x="1548686" y="50743"/>
                  </a:lnTo>
                  <a:lnTo>
                    <a:pt x="1510317" y="23612"/>
                  </a:lnTo>
                  <a:lnTo>
                    <a:pt x="1465191" y="6167"/>
                  </a:lnTo>
                  <a:lnTo>
                    <a:pt x="1415189" y="0"/>
                  </a:lnTo>
                  <a:close/>
                </a:path>
                <a:path w="1604645" h="349250">
                  <a:moveTo>
                    <a:pt x="1415189" y="0"/>
                  </a:moveTo>
                  <a:lnTo>
                    <a:pt x="189275" y="0"/>
                  </a:lnTo>
                  <a:lnTo>
                    <a:pt x="189275" y="21601"/>
                  </a:lnTo>
                  <a:lnTo>
                    <a:pt x="1415189" y="21601"/>
                  </a:lnTo>
                  <a:lnTo>
                    <a:pt x="141518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850773" y="5763924"/>
              <a:ext cx="820419" cy="145415"/>
            </a:xfrm>
            <a:custGeom>
              <a:avLst/>
              <a:gdLst/>
              <a:ahLst/>
              <a:cxnLst/>
              <a:rect l="l" t="t" r="r" b="b"/>
              <a:pathLst>
                <a:path w="820420" h="145414">
                  <a:moveTo>
                    <a:pt x="17732" y="4368"/>
                  </a:moveTo>
                  <a:lnTo>
                    <a:pt x="0" y="4368"/>
                  </a:lnTo>
                  <a:lnTo>
                    <a:pt x="0" y="120750"/>
                  </a:lnTo>
                  <a:lnTo>
                    <a:pt x="19163" y="120750"/>
                  </a:lnTo>
                  <a:lnTo>
                    <a:pt x="19163" y="35396"/>
                  </a:lnTo>
                  <a:lnTo>
                    <a:pt x="41190" y="35396"/>
                  </a:lnTo>
                  <a:lnTo>
                    <a:pt x="17732" y="4368"/>
                  </a:lnTo>
                  <a:close/>
                </a:path>
                <a:path w="820420" h="145414">
                  <a:moveTo>
                    <a:pt x="41190" y="35396"/>
                  </a:moveTo>
                  <a:lnTo>
                    <a:pt x="20342" y="35396"/>
                  </a:lnTo>
                  <a:lnTo>
                    <a:pt x="84888" y="120750"/>
                  </a:lnTo>
                  <a:lnTo>
                    <a:pt x="102498" y="120750"/>
                  </a:lnTo>
                  <a:lnTo>
                    <a:pt x="102498" y="89835"/>
                  </a:lnTo>
                  <a:lnTo>
                    <a:pt x="82348" y="89835"/>
                  </a:lnTo>
                  <a:lnTo>
                    <a:pt x="41190" y="35396"/>
                  </a:lnTo>
                  <a:close/>
                </a:path>
                <a:path w="820420" h="145414">
                  <a:moveTo>
                    <a:pt x="102498" y="4368"/>
                  </a:moveTo>
                  <a:lnTo>
                    <a:pt x="83526" y="4368"/>
                  </a:lnTo>
                  <a:lnTo>
                    <a:pt x="83526" y="89835"/>
                  </a:lnTo>
                  <a:lnTo>
                    <a:pt x="102498" y="89835"/>
                  </a:lnTo>
                  <a:lnTo>
                    <a:pt x="102498" y="4368"/>
                  </a:lnTo>
                  <a:close/>
                </a:path>
                <a:path w="820420" h="145414">
                  <a:moveTo>
                    <a:pt x="178009" y="32331"/>
                  </a:moveTo>
                  <a:lnTo>
                    <a:pt x="160146" y="32331"/>
                  </a:lnTo>
                  <a:lnTo>
                    <a:pt x="152358" y="34204"/>
                  </a:lnTo>
                  <a:lnTo>
                    <a:pt x="139044" y="41709"/>
                  </a:lnTo>
                  <a:lnTo>
                    <a:pt x="133876" y="46973"/>
                  </a:lnTo>
                  <a:lnTo>
                    <a:pt x="126524" y="60535"/>
                  </a:lnTo>
                  <a:lnTo>
                    <a:pt x="124683" y="68448"/>
                  </a:lnTo>
                  <a:lnTo>
                    <a:pt x="124683" y="86522"/>
                  </a:lnTo>
                  <a:lnTo>
                    <a:pt x="152358" y="120638"/>
                  </a:lnTo>
                  <a:lnTo>
                    <a:pt x="160146" y="122511"/>
                  </a:lnTo>
                  <a:lnTo>
                    <a:pt x="178009" y="122511"/>
                  </a:lnTo>
                  <a:lnTo>
                    <a:pt x="185797" y="120638"/>
                  </a:lnTo>
                  <a:lnTo>
                    <a:pt x="199112" y="113133"/>
                  </a:lnTo>
                  <a:lnTo>
                    <a:pt x="203925" y="108245"/>
                  </a:lnTo>
                  <a:lnTo>
                    <a:pt x="163316" y="108245"/>
                  </a:lnTo>
                  <a:lnTo>
                    <a:pt x="158479" y="106845"/>
                  </a:lnTo>
                  <a:lnTo>
                    <a:pt x="143410" y="83058"/>
                  </a:lnTo>
                  <a:lnTo>
                    <a:pt x="143410" y="71880"/>
                  </a:lnTo>
                  <a:lnTo>
                    <a:pt x="163316" y="46533"/>
                  </a:lnTo>
                  <a:lnTo>
                    <a:pt x="203848" y="46533"/>
                  </a:lnTo>
                  <a:lnTo>
                    <a:pt x="199112" y="41709"/>
                  </a:lnTo>
                  <a:lnTo>
                    <a:pt x="185797" y="34204"/>
                  </a:lnTo>
                  <a:lnTo>
                    <a:pt x="178009" y="32331"/>
                  </a:lnTo>
                  <a:close/>
                </a:path>
                <a:path w="820420" h="145414">
                  <a:moveTo>
                    <a:pt x="203848" y="46533"/>
                  </a:moveTo>
                  <a:lnTo>
                    <a:pt x="174927" y="46533"/>
                  </a:lnTo>
                  <a:lnTo>
                    <a:pt x="179721" y="47957"/>
                  </a:lnTo>
                  <a:lnTo>
                    <a:pt x="187334" y="53638"/>
                  </a:lnTo>
                  <a:lnTo>
                    <a:pt x="190145" y="57407"/>
                  </a:lnTo>
                  <a:lnTo>
                    <a:pt x="191961" y="62103"/>
                  </a:lnTo>
                  <a:lnTo>
                    <a:pt x="193821" y="66768"/>
                  </a:lnTo>
                  <a:lnTo>
                    <a:pt x="194746" y="71880"/>
                  </a:lnTo>
                  <a:lnTo>
                    <a:pt x="194746" y="83058"/>
                  </a:lnTo>
                  <a:lnTo>
                    <a:pt x="193821" y="88186"/>
                  </a:lnTo>
                  <a:lnTo>
                    <a:pt x="191961" y="92851"/>
                  </a:lnTo>
                  <a:lnTo>
                    <a:pt x="190145" y="97508"/>
                  </a:lnTo>
                  <a:lnTo>
                    <a:pt x="187334" y="101236"/>
                  </a:lnTo>
                  <a:lnTo>
                    <a:pt x="179721" y="106845"/>
                  </a:lnTo>
                  <a:lnTo>
                    <a:pt x="174927" y="108245"/>
                  </a:lnTo>
                  <a:lnTo>
                    <a:pt x="203925" y="108245"/>
                  </a:lnTo>
                  <a:lnTo>
                    <a:pt x="204280" y="107885"/>
                  </a:lnTo>
                  <a:lnTo>
                    <a:pt x="211640" y="94403"/>
                  </a:lnTo>
                  <a:lnTo>
                    <a:pt x="213473" y="86522"/>
                  </a:lnTo>
                  <a:lnTo>
                    <a:pt x="213473" y="68448"/>
                  </a:lnTo>
                  <a:lnTo>
                    <a:pt x="211640" y="60535"/>
                  </a:lnTo>
                  <a:lnTo>
                    <a:pt x="204280" y="46973"/>
                  </a:lnTo>
                  <a:lnTo>
                    <a:pt x="203848" y="46533"/>
                  </a:lnTo>
                  <a:close/>
                </a:path>
                <a:path w="820420" h="145414">
                  <a:moveTo>
                    <a:pt x="252089" y="33468"/>
                  </a:moveTo>
                  <a:lnTo>
                    <a:pt x="234174" y="33468"/>
                  </a:lnTo>
                  <a:lnTo>
                    <a:pt x="234174" y="120750"/>
                  </a:lnTo>
                  <a:lnTo>
                    <a:pt x="252709" y="120750"/>
                  </a:lnTo>
                  <a:lnTo>
                    <a:pt x="252709" y="63655"/>
                  </a:lnTo>
                  <a:lnTo>
                    <a:pt x="253704" y="60287"/>
                  </a:lnTo>
                  <a:lnTo>
                    <a:pt x="257676" y="54342"/>
                  </a:lnTo>
                  <a:lnTo>
                    <a:pt x="260357" y="52014"/>
                  </a:lnTo>
                  <a:lnTo>
                    <a:pt x="267184" y="48638"/>
                  </a:lnTo>
                  <a:lnTo>
                    <a:pt x="271087" y="47789"/>
                  </a:lnTo>
                  <a:lnTo>
                    <a:pt x="285143" y="47789"/>
                  </a:lnTo>
                  <a:lnTo>
                    <a:pt x="285143" y="47333"/>
                  </a:lnTo>
                  <a:lnTo>
                    <a:pt x="252089" y="47333"/>
                  </a:lnTo>
                  <a:lnTo>
                    <a:pt x="252089" y="33468"/>
                  </a:lnTo>
                  <a:close/>
                </a:path>
                <a:path w="820420" h="145414">
                  <a:moveTo>
                    <a:pt x="285143" y="47789"/>
                  </a:moveTo>
                  <a:lnTo>
                    <a:pt x="277373" y="47789"/>
                  </a:lnTo>
                  <a:lnTo>
                    <a:pt x="279267" y="47918"/>
                  </a:lnTo>
                  <a:lnTo>
                    <a:pt x="281171" y="48182"/>
                  </a:lnTo>
                  <a:lnTo>
                    <a:pt x="283074" y="48414"/>
                  </a:lnTo>
                  <a:lnTo>
                    <a:pt x="284466" y="48638"/>
                  </a:lnTo>
                  <a:lnTo>
                    <a:pt x="285143" y="48805"/>
                  </a:lnTo>
                  <a:lnTo>
                    <a:pt x="285143" y="47789"/>
                  </a:lnTo>
                  <a:close/>
                </a:path>
                <a:path w="820420" h="145414">
                  <a:moveTo>
                    <a:pt x="278421" y="32155"/>
                  </a:moveTo>
                  <a:lnTo>
                    <a:pt x="271690" y="32155"/>
                  </a:lnTo>
                  <a:lnTo>
                    <a:pt x="266687" y="33523"/>
                  </a:lnTo>
                  <a:lnTo>
                    <a:pt x="257878" y="38940"/>
                  </a:lnTo>
                  <a:lnTo>
                    <a:pt x="254822" y="42637"/>
                  </a:lnTo>
                  <a:lnTo>
                    <a:pt x="253084" y="47333"/>
                  </a:lnTo>
                  <a:lnTo>
                    <a:pt x="285143" y="47333"/>
                  </a:lnTo>
                  <a:lnTo>
                    <a:pt x="285143" y="32556"/>
                  </a:lnTo>
                  <a:lnTo>
                    <a:pt x="284235" y="32444"/>
                  </a:lnTo>
                  <a:lnTo>
                    <a:pt x="282970" y="32348"/>
                  </a:lnTo>
                  <a:lnTo>
                    <a:pt x="279792" y="32195"/>
                  </a:lnTo>
                  <a:lnTo>
                    <a:pt x="278421" y="32155"/>
                  </a:lnTo>
                  <a:close/>
                </a:path>
                <a:path w="820420" h="145414">
                  <a:moveTo>
                    <a:pt x="318983" y="33468"/>
                  </a:moveTo>
                  <a:lnTo>
                    <a:pt x="301190" y="33468"/>
                  </a:lnTo>
                  <a:lnTo>
                    <a:pt x="301190" y="120750"/>
                  </a:lnTo>
                  <a:lnTo>
                    <a:pt x="319726" y="120750"/>
                  </a:lnTo>
                  <a:lnTo>
                    <a:pt x="319726" y="62999"/>
                  </a:lnTo>
                  <a:lnTo>
                    <a:pt x="320616" y="59527"/>
                  </a:lnTo>
                  <a:lnTo>
                    <a:pt x="333167" y="47669"/>
                  </a:lnTo>
                  <a:lnTo>
                    <a:pt x="318983" y="47669"/>
                  </a:lnTo>
                  <a:lnTo>
                    <a:pt x="318983" y="33468"/>
                  </a:lnTo>
                  <a:close/>
                </a:path>
                <a:path w="820420" h="145414">
                  <a:moveTo>
                    <a:pt x="371396" y="46989"/>
                  </a:moveTo>
                  <a:lnTo>
                    <a:pt x="344425" y="46989"/>
                  </a:lnTo>
                  <a:lnTo>
                    <a:pt x="348624" y="48430"/>
                  </a:lnTo>
                  <a:lnTo>
                    <a:pt x="355067" y="54190"/>
                  </a:lnTo>
                  <a:lnTo>
                    <a:pt x="356642" y="57903"/>
                  </a:lnTo>
                  <a:lnTo>
                    <a:pt x="356683" y="120750"/>
                  </a:lnTo>
                  <a:lnTo>
                    <a:pt x="375165" y="120750"/>
                  </a:lnTo>
                  <a:lnTo>
                    <a:pt x="375276" y="59527"/>
                  </a:lnTo>
                  <a:lnTo>
                    <a:pt x="376833" y="55478"/>
                  </a:lnTo>
                  <a:lnTo>
                    <a:pt x="380185" y="52102"/>
                  </a:lnTo>
                  <a:lnTo>
                    <a:pt x="383529" y="48694"/>
                  </a:lnTo>
                  <a:lnTo>
                    <a:pt x="386352" y="47669"/>
                  </a:lnTo>
                  <a:lnTo>
                    <a:pt x="371691" y="47669"/>
                  </a:lnTo>
                  <a:lnTo>
                    <a:pt x="371396" y="46989"/>
                  </a:lnTo>
                  <a:close/>
                </a:path>
                <a:path w="820420" h="145414">
                  <a:moveTo>
                    <a:pt x="428736" y="46989"/>
                  </a:moveTo>
                  <a:lnTo>
                    <a:pt x="399140" y="46989"/>
                  </a:lnTo>
                  <a:lnTo>
                    <a:pt x="403331" y="48318"/>
                  </a:lnTo>
                  <a:lnTo>
                    <a:pt x="410359" y="53622"/>
                  </a:lnTo>
                  <a:lnTo>
                    <a:pt x="412114" y="57903"/>
                  </a:lnTo>
                  <a:lnTo>
                    <a:pt x="412114" y="120750"/>
                  </a:lnTo>
                  <a:lnTo>
                    <a:pt x="430657" y="120750"/>
                  </a:lnTo>
                  <a:lnTo>
                    <a:pt x="430613" y="52102"/>
                  </a:lnTo>
                  <a:lnTo>
                    <a:pt x="428736" y="46989"/>
                  </a:lnTo>
                  <a:close/>
                </a:path>
                <a:path w="820420" h="145414">
                  <a:moveTo>
                    <a:pt x="352448" y="32331"/>
                  </a:moveTo>
                  <a:lnTo>
                    <a:pt x="339797" y="32331"/>
                  </a:lnTo>
                  <a:lnTo>
                    <a:pt x="334402" y="33692"/>
                  </a:lnTo>
                  <a:lnTo>
                    <a:pt x="325392" y="39108"/>
                  </a:lnTo>
                  <a:lnTo>
                    <a:pt x="322144" y="42861"/>
                  </a:lnTo>
                  <a:lnTo>
                    <a:pt x="320162" y="47669"/>
                  </a:lnTo>
                  <a:lnTo>
                    <a:pt x="333167" y="47669"/>
                  </a:lnTo>
                  <a:lnTo>
                    <a:pt x="335746" y="46989"/>
                  </a:lnTo>
                  <a:lnTo>
                    <a:pt x="371396" y="46989"/>
                  </a:lnTo>
                  <a:lnTo>
                    <a:pt x="369670" y="43013"/>
                  </a:lnTo>
                  <a:lnTo>
                    <a:pt x="369587" y="42861"/>
                  </a:lnTo>
                  <a:lnTo>
                    <a:pt x="366417" y="39148"/>
                  </a:lnTo>
                  <a:lnTo>
                    <a:pt x="357783" y="33692"/>
                  </a:lnTo>
                  <a:lnTo>
                    <a:pt x="352448" y="32331"/>
                  </a:lnTo>
                  <a:close/>
                </a:path>
                <a:path w="820420" h="145414">
                  <a:moveTo>
                    <a:pt x="409905" y="32331"/>
                  </a:moveTo>
                  <a:lnTo>
                    <a:pt x="394408" y="32331"/>
                  </a:lnTo>
                  <a:lnTo>
                    <a:pt x="388497" y="33732"/>
                  </a:lnTo>
                  <a:lnTo>
                    <a:pt x="378570" y="39300"/>
                  </a:lnTo>
                  <a:lnTo>
                    <a:pt x="374956" y="43013"/>
                  </a:lnTo>
                  <a:lnTo>
                    <a:pt x="372677" y="47669"/>
                  </a:lnTo>
                  <a:lnTo>
                    <a:pt x="386352" y="47669"/>
                  </a:lnTo>
                  <a:lnTo>
                    <a:pt x="388226" y="46989"/>
                  </a:lnTo>
                  <a:lnTo>
                    <a:pt x="428736" y="46989"/>
                  </a:lnTo>
                  <a:lnTo>
                    <a:pt x="427907" y="44733"/>
                  </a:lnTo>
                  <a:lnTo>
                    <a:pt x="416950" y="34812"/>
                  </a:lnTo>
                  <a:lnTo>
                    <a:pt x="409905" y="32331"/>
                  </a:lnTo>
                  <a:close/>
                </a:path>
                <a:path w="820420" h="145414">
                  <a:moveTo>
                    <a:pt x="469212" y="95859"/>
                  </a:moveTo>
                  <a:lnTo>
                    <a:pt x="451288" y="98364"/>
                  </a:lnTo>
                  <a:lnTo>
                    <a:pt x="452825" y="106093"/>
                  </a:lnTo>
                  <a:lnTo>
                    <a:pt x="456954" y="112053"/>
                  </a:lnTo>
                  <a:lnTo>
                    <a:pt x="489799" y="122511"/>
                  </a:lnTo>
                  <a:lnTo>
                    <a:pt x="497491" y="122511"/>
                  </a:lnTo>
                  <a:lnTo>
                    <a:pt x="504248" y="121359"/>
                  </a:lnTo>
                  <a:lnTo>
                    <a:pt x="515947" y="116734"/>
                  </a:lnTo>
                  <a:lnTo>
                    <a:pt x="520514" y="113550"/>
                  </a:lnTo>
                  <a:lnTo>
                    <a:pt x="524337" y="108813"/>
                  </a:lnTo>
                  <a:lnTo>
                    <a:pt x="484089" y="108813"/>
                  </a:lnTo>
                  <a:lnTo>
                    <a:pt x="479567" y="107733"/>
                  </a:lnTo>
                  <a:lnTo>
                    <a:pt x="475727" y="105349"/>
                  </a:lnTo>
                  <a:lnTo>
                    <a:pt x="472626" y="103380"/>
                  </a:lnTo>
                  <a:lnTo>
                    <a:pt x="470330" y="100140"/>
                  </a:lnTo>
                  <a:lnTo>
                    <a:pt x="469212" y="95859"/>
                  </a:lnTo>
                  <a:close/>
                </a:path>
                <a:path w="820420" h="145414">
                  <a:moveTo>
                    <a:pt x="501149" y="32331"/>
                  </a:moveTo>
                  <a:lnTo>
                    <a:pt x="483696" y="32331"/>
                  </a:lnTo>
                  <a:lnTo>
                    <a:pt x="477358" y="33428"/>
                  </a:lnTo>
                  <a:lnTo>
                    <a:pt x="466279" y="37788"/>
                  </a:lnTo>
                  <a:lnTo>
                    <a:pt x="461940" y="40797"/>
                  </a:lnTo>
                  <a:lnTo>
                    <a:pt x="455654" y="48526"/>
                  </a:lnTo>
                  <a:lnTo>
                    <a:pt x="454082" y="53030"/>
                  </a:lnTo>
                  <a:lnTo>
                    <a:pt x="454082" y="64400"/>
                  </a:lnTo>
                  <a:lnTo>
                    <a:pt x="456186" y="69528"/>
                  </a:lnTo>
                  <a:lnTo>
                    <a:pt x="464663" y="77641"/>
                  </a:lnTo>
                  <a:lnTo>
                    <a:pt x="471238" y="80594"/>
                  </a:lnTo>
                  <a:lnTo>
                    <a:pt x="500791" y="86634"/>
                  </a:lnTo>
                  <a:lnTo>
                    <a:pt x="504161" y="88034"/>
                  </a:lnTo>
                  <a:lnTo>
                    <a:pt x="506352" y="89891"/>
                  </a:lnTo>
                  <a:lnTo>
                    <a:pt x="508587" y="91747"/>
                  </a:lnTo>
                  <a:lnTo>
                    <a:pt x="509705" y="94043"/>
                  </a:lnTo>
                  <a:lnTo>
                    <a:pt x="509705" y="100140"/>
                  </a:lnTo>
                  <a:lnTo>
                    <a:pt x="507880" y="103004"/>
                  </a:lnTo>
                  <a:lnTo>
                    <a:pt x="504160" y="105405"/>
                  </a:lnTo>
                  <a:lnTo>
                    <a:pt x="500608" y="107661"/>
                  </a:lnTo>
                  <a:lnTo>
                    <a:pt x="495753" y="108813"/>
                  </a:lnTo>
                  <a:lnTo>
                    <a:pt x="524337" y="108813"/>
                  </a:lnTo>
                  <a:lnTo>
                    <a:pt x="527088" y="105405"/>
                  </a:lnTo>
                  <a:lnTo>
                    <a:pt x="528738" y="100748"/>
                  </a:lnTo>
                  <a:lnTo>
                    <a:pt x="528738" y="89347"/>
                  </a:lnTo>
                  <a:lnTo>
                    <a:pt x="526590" y="84322"/>
                  </a:lnTo>
                  <a:lnTo>
                    <a:pt x="517990" y="76593"/>
                  </a:lnTo>
                  <a:lnTo>
                    <a:pt x="511460" y="73737"/>
                  </a:lnTo>
                  <a:lnTo>
                    <a:pt x="482317" y="67560"/>
                  </a:lnTo>
                  <a:lnTo>
                    <a:pt x="478510" y="66104"/>
                  </a:lnTo>
                  <a:lnTo>
                    <a:pt x="473796" y="62543"/>
                  </a:lnTo>
                  <a:lnTo>
                    <a:pt x="472626" y="60191"/>
                  </a:lnTo>
                  <a:lnTo>
                    <a:pt x="472626" y="53902"/>
                  </a:lnTo>
                  <a:lnTo>
                    <a:pt x="474381" y="51158"/>
                  </a:lnTo>
                  <a:lnTo>
                    <a:pt x="481409" y="46877"/>
                  </a:lnTo>
                  <a:lnTo>
                    <a:pt x="485792" y="45797"/>
                  </a:lnTo>
                  <a:lnTo>
                    <a:pt x="523426" y="45797"/>
                  </a:lnTo>
                  <a:lnTo>
                    <a:pt x="521072" y="42517"/>
                  </a:lnTo>
                  <a:lnTo>
                    <a:pt x="509251" y="34372"/>
                  </a:lnTo>
                  <a:lnTo>
                    <a:pt x="501149" y="32331"/>
                  </a:lnTo>
                  <a:close/>
                </a:path>
                <a:path w="820420" h="145414">
                  <a:moveTo>
                    <a:pt x="523426" y="45797"/>
                  </a:moveTo>
                  <a:lnTo>
                    <a:pt x="494880" y="45797"/>
                  </a:lnTo>
                  <a:lnTo>
                    <a:pt x="498085" y="46365"/>
                  </a:lnTo>
                  <a:lnTo>
                    <a:pt x="503210" y="48637"/>
                  </a:lnTo>
                  <a:lnTo>
                    <a:pt x="505235" y="50094"/>
                  </a:lnTo>
                  <a:lnTo>
                    <a:pt x="506728" y="51878"/>
                  </a:lnTo>
                  <a:lnTo>
                    <a:pt x="508256" y="53654"/>
                  </a:lnTo>
                  <a:lnTo>
                    <a:pt x="509373" y="55534"/>
                  </a:lnTo>
                  <a:lnTo>
                    <a:pt x="510072" y="57503"/>
                  </a:lnTo>
                  <a:lnTo>
                    <a:pt x="526878" y="54774"/>
                  </a:lnTo>
                  <a:lnTo>
                    <a:pt x="524975" y="47957"/>
                  </a:lnTo>
                  <a:lnTo>
                    <a:pt x="523426" y="45797"/>
                  </a:lnTo>
                  <a:close/>
                </a:path>
                <a:path w="820420" h="145414">
                  <a:moveTo>
                    <a:pt x="595571" y="0"/>
                  </a:moveTo>
                  <a:lnTo>
                    <a:pt x="578581" y="0"/>
                  </a:lnTo>
                  <a:lnTo>
                    <a:pt x="573042" y="7758"/>
                  </a:lnTo>
                  <a:lnTo>
                    <a:pt x="556053" y="51934"/>
                  </a:lnTo>
                  <a:lnTo>
                    <a:pt x="554520" y="72449"/>
                  </a:lnTo>
                  <a:lnTo>
                    <a:pt x="554903" y="82944"/>
                  </a:lnTo>
                  <a:lnTo>
                    <a:pt x="564080" y="120633"/>
                  </a:lnTo>
                  <a:lnTo>
                    <a:pt x="578581" y="144954"/>
                  </a:lnTo>
                  <a:lnTo>
                    <a:pt x="595571" y="144954"/>
                  </a:lnTo>
                  <a:lnTo>
                    <a:pt x="591520" y="139953"/>
                  </a:lnTo>
                  <a:lnTo>
                    <a:pt x="587836" y="133496"/>
                  </a:lnTo>
                  <a:lnTo>
                    <a:pt x="575380" y="92926"/>
                  </a:lnTo>
                  <a:lnTo>
                    <a:pt x="573745" y="72449"/>
                  </a:lnTo>
                  <a:lnTo>
                    <a:pt x="573745" y="65704"/>
                  </a:lnTo>
                  <a:lnTo>
                    <a:pt x="582048" y="25243"/>
                  </a:lnTo>
                  <a:lnTo>
                    <a:pt x="592507" y="3744"/>
                  </a:lnTo>
                  <a:lnTo>
                    <a:pt x="595571" y="0"/>
                  </a:lnTo>
                  <a:close/>
                </a:path>
                <a:path w="820420" h="145414">
                  <a:moveTo>
                    <a:pt x="674829" y="4368"/>
                  </a:moveTo>
                  <a:lnTo>
                    <a:pt x="652696" y="4368"/>
                  </a:lnTo>
                  <a:lnTo>
                    <a:pt x="606991" y="120750"/>
                  </a:lnTo>
                  <a:lnTo>
                    <a:pt x="627334" y="120750"/>
                  </a:lnTo>
                  <a:lnTo>
                    <a:pt x="638964" y="89947"/>
                  </a:lnTo>
                  <a:lnTo>
                    <a:pt x="630738" y="89947"/>
                  </a:lnTo>
                  <a:lnTo>
                    <a:pt x="630738" y="75177"/>
                  </a:lnTo>
                  <a:lnTo>
                    <a:pt x="644541" y="75177"/>
                  </a:lnTo>
                  <a:lnTo>
                    <a:pt x="663295" y="25507"/>
                  </a:lnTo>
                  <a:lnTo>
                    <a:pt x="683128" y="25507"/>
                  </a:lnTo>
                  <a:lnTo>
                    <a:pt x="674829" y="4368"/>
                  </a:lnTo>
                  <a:close/>
                </a:path>
                <a:path w="820420" h="145414">
                  <a:moveTo>
                    <a:pt x="683128" y="25507"/>
                  </a:moveTo>
                  <a:lnTo>
                    <a:pt x="664290" y="25507"/>
                  </a:lnTo>
                  <a:lnTo>
                    <a:pt x="700191" y="120750"/>
                  </a:lnTo>
                  <a:lnTo>
                    <a:pt x="720524" y="120750"/>
                  </a:lnTo>
                  <a:lnTo>
                    <a:pt x="708430" y="89947"/>
                  </a:lnTo>
                  <a:lnTo>
                    <a:pt x="696716" y="89947"/>
                  </a:lnTo>
                  <a:lnTo>
                    <a:pt x="696716" y="75177"/>
                  </a:lnTo>
                  <a:lnTo>
                    <a:pt x="702631" y="75177"/>
                  </a:lnTo>
                  <a:lnTo>
                    <a:pt x="683128" y="25507"/>
                  </a:lnTo>
                  <a:close/>
                </a:path>
                <a:path w="820420" h="145414">
                  <a:moveTo>
                    <a:pt x="644541" y="75177"/>
                  </a:moveTo>
                  <a:lnTo>
                    <a:pt x="630738" y="75177"/>
                  </a:lnTo>
                  <a:lnTo>
                    <a:pt x="630738" y="89947"/>
                  </a:lnTo>
                  <a:lnTo>
                    <a:pt x="638964" y="89947"/>
                  </a:lnTo>
                  <a:lnTo>
                    <a:pt x="644541" y="75177"/>
                  </a:lnTo>
                  <a:close/>
                </a:path>
                <a:path w="820420" h="145414">
                  <a:moveTo>
                    <a:pt x="683013" y="75177"/>
                  </a:moveTo>
                  <a:lnTo>
                    <a:pt x="644541" y="75177"/>
                  </a:lnTo>
                  <a:lnTo>
                    <a:pt x="638964" y="89947"/>
                  </a:lnTo>
                  <a:lnTo>
                    <a:pt x="688580" y="89947"/>
                  </a:lnTo>
                  <a:lnTo>
                    <a:pt x="683013" y="75177"/>
                  </a:lnTo>
                  <a:close/>
                </a:path>
                <a:path w="820420" h="145414">
                  <a:moveTo>
                    <a:pt x="702631" y="75177"/>
                  </a:moveTo>
                  <a:lnTo>
                    <a:pt x="696716" y="75177"/>
                  </a:lnTo>
                  <a:lnTo>
                    <a:pt x="696716" y="89947"/>
                  </a:lnTo>
                  <a:lnTo>
                    <a:pt x="708430" y="89947"/>
                  </a:lnTo>
                  <a:lnTo>
                    <a:pt x="702631" y="75177"/>
                  </a:lnTo>
                  <a:close/>
                </a:path>
                <a:path w="820420" h="145414">
                  <a:moveTo>
                    <a:pt x="758032" y="4368"/>
                  </a:moveTo>
                  <a:lnTo>
                    <a:pt x="738868" y="4368"/>
                  </a:lnTo>
                  <a:lnTo>
                    <a:pt x="738868" y="120750"/>
                  </a:lnTo>
                  <a:lnTo>
                    <a:pt x="758032" y="120750"/>
                  </a:lnTo>
                  <a:lnTo>
                    <a:pt x="758032" y="4368"/>
                  </a:lnTo>
                  <a:close/>
                </a:path>
                <a:path w="820420" h="145414">
                  <a:moveTo>
                    <a:pt x="796037" y="0"/>
                  </a:moveTo>
                  <a:lnTo>
                    <a:pt x="779046" y="0"/>
                  </a:lnTo>
                  <a:lnTo>
                    <a:pt x="783097" y="5000"/>
                  </a:lnTo>
                  <a:lnTo>
                    <a:pt x="786782" y="11457"/>
                  </a:lnTo>
                  <a:lnTo>
                    <a:pt x="799234" y="52024"/>
                  </a:lnTo>
                  <a:lnTo>
                    <a:pt x="800873" y="72449"/>
                  </a:lnTo>
                  <a:lnTo>
                    <a:pt x="800873" y="79193"/>
                  </a:lnTo>
                  <a:lnTo>
                    <a:pt x="792561" y="119726"/>
                  </a:lnTo>
                  <a:lnTo>
                    <a:pt x="779046" y="144954"/>
                  </a:lnTo>
                  <a:lnTo>
                    <a:pt x="796037" y="144954"/>
                  </a:lnTo>
                  <a:lnTo>
                    <a:pt x="816647" y="102635"/>
                  </a:lnTo>
                  <a:lnTo>
                    <a:pt x="820098" y="72449"/>
                  </a:lnTo>
                  <a:lnTo>
                    <a:pt x="819715" y="61979"/>
                  </a:lnTo>
                  <a:lnTo>
                    <a:pt x="810537" y="24320"/>
                  </a:lnTo>
                  <a:lnTo>
                    <a:pt x="801576" y="7758"/>
                  </a:lnTo>
                  <a:lnTo>
                    <a:pt x="7960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7949" y="6090589"/>
              <a:ext cx="1734077" cy="47833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6752" y="6119392"/>
              <a:ext cx="1604464" cy="34871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7949" y="6551327"/>
              <a:ext cx="1734077" cy="47833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466752" y="6580130"/>
              <a:ext cx="1604645" cy="349250"/>
            </a:xfrm>
            <a:custGeom>
              <a:avLst/>
              <a:gdLst/>
              <a:ahLst/>
              <a:cxnLst/>
              <a:rect l="l" t="t" r="r" b="b"/>
              <a:pathLst>
                <a:path w="1604645" h="349250">
                  <a:moveTo>
                    <a:pt x="189275" y="0"/>
                  </a:moveTo>
                  <a:lnTo>
                    <a:pt x="139273" y="6167"/>
                  </a:lnTo>
                  <a:lnTo>
                    <a:pt x="94147" y="23612"/>
                  </a:lnTo>
                  <a:lnTo>
                    <a:pt x="55777" y="50743"/>
                  </a:lnTo>
                  <a:lnTo>
                    <a:pt x="26043" y="85970"/>
                  </a:lnTo>
                  <a:lnTo>
                    <a:pt x="6824" y="127706"/>
                  </a:lnTo>
                  <a:lnTo>
                    <a:pt x="0" y="174359"/>
                  </a:lnTo>
                  <a:lnTo>
                    <a:pt x="6824" y="221012"/>
                  </a:lnTo>
                  <a:lnTo>
                    <a:pt x="26043" y="262747"/>
                  </a:lnTo>
                  <a:lnTo>
                    <a:pt x="55777" y="297975"/>
                  </a:lnTo>
                  <a:lnTo>
                    <a:pt x="94147" y="325106"/>
                  </a:lnTo>
                  <a:lnTo>
                    <a:pt x="139273" y="342550"/>
                  </a:lnTo>
                  <a:lnTo>
                    <a:pt x="189275" y="348718"/>
                  </a:lnTo>
                  <a:lnTo>
                    <a:pt x="189275" y="327116"/>
                  </a:lnTo>
                  <a:lnTo>
                    <a:pt x="135929" y="319245"/>
                  </a:lnTo>
                  <a:lnTo>
                    <a:pt x="89857" y="297393"/>
                  </a:lnTo>
                  <a:lnTo>
                    <a:pt x="53692" y="264200"/>
                  </a:lnTo>
                  <a:lnTo>
                    <a:pt x="30062" y="222309"/>
                  </a:lnTo>
                  <a:lnTo>
                    <a:pt x="21601" y="174359"/>
                  </a:lnTo>
                  <a:lnTo>
                    <a:pt x="30062" y="126409"/>
                  </a:lnTo>
                  <a:lnTo>
                    <a:pt x="53692" y="84517"/>
                  </a:lnTo>
                  <a:lnTo>
                    <a:pt x="89857" y="51325"/>
                  </a:lnTo>
                  <a:lnTo>
                    <a:pt x="135929" y="29472"/>
                  </a:lnTo>
                  <a:lnTo>
                    <a:pt x="189275" y="21601"/>
                  </a:lnTo>
                  <a:lnTo>
                    <a:pt x="189275" y="0"/>
                  </a:lnTo>
                  <a:close/>
                </a:path>
                <a:path w="1604645" h="349250">
                  <a:moveTo>
                    <a:pt x="1415189" y="327116"/>
                  </a:moveTo>
                  <a:lnTo>
                    <a:pt x="189275" y="327116"/>
                  </a:lnTo>
                  <a:lnTo>
                    <a:pt x="189275" y="348718"/>
                  </a:lnTo>
                  <a:lnTo>
                    <a:pt x="1415189" y="348718"/>
                  </a:lnTo>
                  <a:lnTo>
                    <a:pt x="1415189" y="327116"/>
                  </a:lnTo>
                  <a:close/>
                </a:path>
                <a:path w="1604645" h="349250">
                  <a:moveTo>
                    <a:pt x="1415189" y="0"/>
                  </a:moveTo>
                  <a:lnTo>
                    <a:pt x="1415189" y="21601"/>
                  </a:lnTo>
                  <a:lnTo>
                    <a:pt x="1468535" y="29472"/>
                  </a:lnTo>
                  <a:lnTo>
                    <a:pt x="1514606" y="51325"/>
                  </a:lnTo>
                  <a:lnTo>
                    <a:pt x="1550772" y="84517"/>
                  </a:lnTo>
                  <a:lnTo>
                    <a:pt x="1574401" y="126409"/>
                  </a:lnTo>
                  <a:lnTo>
                    <a:pt x="1582862" y="174359"/>
                  </a:lnTo>
                  <a:lnTo>
                    <a:pt x="1574401" y="222309"/>
                  </a:lnTo>
                  <a:lnTo>
                    <a:pt x="1550772" y="264200"/>
                  </a:lnTo>
                  <a:lnTo>
                    <a:pt x="1514606" y="297393"/>
                  </a:lnTo>
                  <a:lnTo>
                    <a:pt x="1468535" y="319245"/>
                  </a:lnTo>
                  <a:lnTo>
                    <a:pt x="1415189" y="327116"/>
                  </a:lnTo>
                  <a:lnTo>
                    <a:pt x="1415189" y="348718"/>
                  </a:lnTo>
                  <a:lnTo>
                    <a:pt x="1465191" y="342550"/>
                  </a:lnTo>
                  <a:lnTo>
                    <a:pt x="1510317" y="325106"/>
                  </a:lnTo>
                  <a:lnTo>
                    <a:pt x="1548686" y="297975"/>
                  </a:lnTo>
                  <a:lnTo>
                    <a:pt x="1578421" y="262747"/>
                  </a:lnTo>
                  <a:lnTo>
                    <a:pt x="1597640" y="221012"/>
                  </a:lnTo>
                  <a:lnTo>
                    <a:pt x="1604464" y="174359"/>
                  </a:lnTo>
                  <a:lnTo>
                    <a:pt x="1597640" y="127706"/>
                  </a:lnTo>
                  <a:lnTo>
                    <a:pt x="1578421" y="85970"/>
                  </a:lnTo>
                  <a:lnTo>
                    <a:pt x="1548686" y="50743"/>
                  </a:lnTo>
                  <a:lnTo>
                    <a:pt x="1510317" y="23612"/>
                  </a:lnTo>
                  <a:lnTo>
                    <a:pt x="1465191" y="6167"/>
                  </a:lnTo>
                  <a:lnTo>
                    <a:pt x="1415189" y="0"/>
                  </a:lnTo>
                  <a:close/>
                </a:path>
                <a:path w="1604645" h="349250">
                  <a:moveTo>
                    <a:pt x="1415189" y="0"/>
                  </a:moveTo>
                  <a:lnTo>
                    <a:pt x="189275" y="0"/>
                  </a:lnTo>
                  <a:lnTo>
                    <a:pt x="189275" y="21601"/>
                  </a:lnTo>
                  <a:lnTo>
                    <a:pt x="1415189" y="21601"/>
                  </a:lnTo>
                  <a:lnTo>
                    <a:pt x="1415189" y="0"/>
                  </a:lnTo>
                  <a:close/>
                </a:path>
              </a:pathLst>
            </a:custGeom>
            <a:solidFill>
              <a:srgbClr val="EF3F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789658" y="6689783"/>
              <a:ext cx="930910" cy="118745"/>
            </a:xfrm>
            <a:custGeom>
              <a:avLst/>
              <a:gdLst/>
              <a:ahLst/>
              <a:cxnLst/>
              <a:rect l="l" t="t" r="r" b="b"/>
              <a:pathLst>
                <a:path w="930910" h="118745">
                  <a:moveTo>
                    <a:pt x="42413" y="0"/>
                  </a:moveTo>
                  <a:lnTo>
                    <a:pt x="0" y="0"/>
                  </a:lnTo>
                  <a:lnTo>
                    <a:pt x="0" y="116374"/>
                  </a:lnTo>
                  <a:lnTo>
                    <a:pt x="41112" y="116374"/>
                  </a:lnTo>
                  <a:lnTo>
                    <a:pt x="50428" y="115937"/>
                  </a:lnTo>
                  <a:lnTo>
                    <a:pt x="85889" y="101036"/>
                  </a:lnTo>
                  <a:lnTo>
                    <a:pt x="19163" y="101036"/>
                  </a:lnTo>
                  <a:lnTo>
                    <a:pt x="19163" y="15337"/>
                  </a:lnTo>
                  <a:lnTo>
                    <a:pt x="86178" y="15337"/>
                  </a:lnTo>
                  <a:lnTo>
                    <a:pt x="80778" y="10832"/>
                  </a:lnTo>
                  <a:lnTo>
                    <a:pt x="74472" y="6984"/>
                  </a:lnTo>
                  <a:lnTo>
                    <a:pt x="67445" y="3928"/>
                  </a:lnTo>
                  <a:lnTo>
                    <a:pt x="59759" y="1746"/>
                  </a:lnTo>
                  <a:lnTo>
                    <a:pt x="51415" y="436"/>
                  </a:lnTo>
                  <a:lnTo>
                    <a:pt x="42413" y="0"/>
                  </a:lnTo>
                  <a:close/>
                </a:path>
                <a:path w="930910" h="118745">
                  <a:moveTo>
                    <a:pt x="86178" y="15337"/>
                  </a:moveTo>
                  <a:lnTo>
                    <a:pt x="50498" y="15337"/>
                  </a:lnTo>
                  <a:lnTo>
                    <a:pt x="58242" y="16985"/>
                  </a:lnTo>
                  <a:lnTo>
                    <a:pt x="70727" y="23578"/>
                  </a:lnTo>
                  <a:lnTo>
                    <a:pt x="75424" y="28411"/>
                  </a:lnTo>
                  <a:lnTo>
                    <a:pt x="81753" y="41183"/>
                  </a:lnTo>
                  <a:lnTo>
                    <a:pt x="83334" y="48885"/>
                  </a:lnTo>
                  <a:lnTo>
                    <a:pt x="83334" y="67224"/>
                  </a:lnTo>
                  <a:lnTo>
                    <a:pt x="57770" y="99364"/>
                  </a:lnTo>
                  <a:lnTo>
                    <a:pt x="49730" y="101036"/>
                  </a:lnTo>
                  <a:lnTo>
                    <a:pt x="85889" y="101036"/>
                  </a:lnTo>
                  <a:lnTo>
                    <a:pt x="102192" y="58015"/>
                  </a:lnTo>
                  <a:lnTo>
                    <a:pt x="101742" y="49276"/>
                  </a:lnTo>
                  <a:lnTo>
                    <a:pt x="86300" y="15439"/>
                  </a:lnTo>
                  <a:close/>
                </a:path>
                <a:path w="930910" h="118745">
                  <a:moveTo>
                    <a:pt x="173574" y="27955"/>
                  </a:moveTo>
                  <a:lnTo>
                    <a:pt x="155720" y="27955"/>
                  </a:lnTo>
                  <a:lnTo>
                    <a:pt x="147923" y="29835"/>
                  </a:lnTo>
                  <a:lnTo>
                    <a:pt x="134609" y="37332"/>
                  </a:lnTo>
                  <a:lnTo>
                    <a:pt x="129449" y="42597"/>
                  </a:lnTo>
                  <a:lnTo>
                    <a:pt x="122089" y="56158"/>
                  </a:lnTo>
                  <a:lnTo>
                    <a:pt x="120247" y="64080"/>
                  </a:lnTo>
                  <a:lnTo>
                    <a:pt x="120247" y="82146"/>
                  </a:lnTo>
                  <a:lnTo>
                    <a:pt x="147923" y="116262"/>
                  </a:lnTo>
                  <a:lnTo>
                    <a:pt x="155720" y="118134"/>
                  </a:lnTo>
                  <a:lnTo>
                    <a:pt x="173574" y="118134"/>
                  </a:lnTo>
                  <a:lnTo>
                    <a:pt x="181370" y="116262"/>
                  </a:lnTo>
                  <a:lnTo>
                    <a:pt x="194676" y="108765"/>
                  </a:lnTo>
                  <a:lnTo>
                    <a:pt x="199490" y="103877"/>
                  </a:lnTo>
                  <a:lnTo>
                    <a:pt x="158881" y="103877"/>
                  </a:lnTo>
                  <a:lnTo>
                    <a:pt x="154044" y="102477"/>
                  </a:lnTo>
                  <a:lnTo>
                    <a:pt x="138974" y="78681"/>
                  </a:lnTo>
                  <a:lnTo>
                    <a:pt x="138974" y="67504"/>
                  </a:lnTo>
                  <a:lnTo>
                    <a:pt x="158881" y="42165"/>
                  </a:lnTo>
                  <a:lnTo>
                    <a:pt x="199421" y="42165"/>
                  </a:lnTo>
                  <a:lnTo>
                    <a:pt x="194676" y="37332"/>
                  </a:lnTo>
                  <a:lnTo>
                    <a:pt x="181370" y="29835"/>
                  </a:lnTo>
                  <a:lnTo>
                    <a:pt x="173574" y="27955"/>
                  </a:lnTo>
                  <a:close/>
                </a:path>
                <a:path w="930910" h="118745">
                  <a:moveTo>
                    <a:pt x="199421" y="42165"/>
                  </a:moveTo>
                  <a:lnTo>
                    <a:pt x="170492" y="42165"/>
                  </a:lnTo>
                  <a:lnTo>
                    <a:pt x="175294" y="43581"/>
                  </a:lnTo>
                  <a:lnTo>
                    <a:pt x="182899" y="49270"/>
                  </a:lnTo>
                  <a:lnTo>
                    <a:pt x="185710" y="53038"/>
                  </a:lnTo>
                  <a:lnTo>
                    <a:pt x="187526" y="57735"/>
                  </a:lnTo>
                  <a:lnTo>
                    <a:pt x="189386" y="62391"/>
                  </a:lnTo>
                  <a:lnTo>
                    <a:pt x="190319" y="67504"/>
                  </a:lnTo>
                  <a:lnTo>
                    <a:pt x="190319" y="78681"/>
                  </a:lnTo>
                  <a:lnTo>
                    <a:pt x="189386" y="83818"/>
                  </a:lnTo>
                  <a:lnTo>
                    <a:pt x="187526" y="88474"/>
                  </a:lnTo>
                  <a:lnTo>
                    <a:pt x="185710" y="93131"/>
                  </a:lnTo>
                  <a:lnTo>
                    <a:pt x="182899" y="96868"/>
                  </a:lnTo>
                  <a:lnTo>
                    <a:pt x="175294" y="102477"/>
                  </a:lnTo>
                  <a:lnTo>
                    <a:pt x="170492" y="103877"/>
                  </a:lnTo>
                  <a:lnTo>
                    <a:pt x="199490" y="103877"/>
                  </a:lnTo>
                  <a:lnTo>
                    <a:pt x="199845" y="103517"/>
                  </a:lnTo>
                  <a:lnTo>
                    <a:pt x="207205" y="90027"/>
                  </a:lnTo>
                  <a:lnTo>
                    <a:pt x="209047" y="82146"/>
                  </a:lnTo>
                  <a:lnTo>
                    <a:pt x="209047" y="64080"/>
                  </a:lnTo>
                  <a:lnTo>
                    <a:pt x="207205" y="56158"/>
                  </a:lnTo>
                  <a:lnTo>
                    <a:pt x="199845" y="42597"/>
                  </a:lnTo>
                  <a:lnTo>
                    <a:pt x="199421" y="42165"/>
                  </a:lnTo>
                  <a:close/>
                </a:path>
                <a:path w="930910" h="118745">
                  <a:moveTo>
                    <a:pt x="276902" y="27955"/>
                  </a:moveTo>
                  <a:lnTo>
                    <a:pt x="260698" y="27955"/>
                  </a:lnTo>
                  <a:lnTo>
                    <a:pt x="252910" y="29867"/>
                  </a:lnTo>
                  <a:lnTo>
                    <a:pt x="239683" y="37524"/>
                  </a:lnTo>
                  <a:lnTo>
                    <a:pt x="234558" y="42845"/>
                  </a:lnTo>
                  <a:lnTo>
                    <a:pt x="227276" y="56447"/>
                  </a:lnTo>
                  <a:lnTo>
                    <a:pt x="225460" y="64272"/>
                  </a:lnTo>
                  <a:lnTo>
                    <a:pt x="225460" y="81882"/>
                  </a:lnTo>
                  <a:lnTo>
                    <a:pt x="252701" y="116222"/>
                  </a:lnTo>
                  <a:lnTo>
                    <a:pt x="260637" y="118134"/>
                  </a:lnTo>
                  <a:lnTo>
                    <a:pt x="277382" y="118134"/>
                  </a:lnTo>
                  <a:lnTo>
                    <a:pt x="283930" y="116870"/>
                  </a:lnTo>
                  <a:lnTo>
                    <a:pt x="295131" y="111789"/>
                  </a:lnTo>
                  <a:lnTo>
                    <a:pt x="299619" y="108309"/>
                  </a:lnTo>
                  <a:lnTo>
                    <a:pt x="303052" y="103764"/>
                  </a:lnTo>
                  <a:lnTo>
                    <a:pt x="264731" y="103764"/>
                  </a:lnTo>
                  <a:lnTo>
                    <a:pt x="260165" y="102492"/>
                  </a:lnTo>
                  <a:lnTo>
                    <a:pt x="252430" y="97412"/>
                  </a:lnTo>
                  <a:lnTo>
                    <a:pt x="249453" y="93835"/>
                  </a:lnTo>
                  <a:lnTo>
                    <a:pt x="245244" y="84594"/>
                  </a:lnTo>
                  <a:lnTo>
                    <a:pt x="244188" y="79097"/>
                  </a:lnTo>
                  <a:lnTo>
                    <a:pt x="244188" y="66520"/>
                  </a:lnTo>
                  <a:lnTo>
                    <a:pt x="264810" y="42277"/>
                  </a:lnTo>
                  <a:lnTo>
                    <a:pt x="303039" y="42277"/>
                  </a:lnTo>
                  <a:lnTo>
                    <a:pt x="299252" y="37484"/>
                  </a:lnTo>
                  <a:lnTo>
                    <a:pt x="294678" y="34076"/>
                  </a:lnTo>
                  <a:lnTo>
                    <a:pt x="283354" y="29187"/>
                  </a:lnTo>
                  <a:lnTo>
                    <a:pt x="276902" y="27955"/>
                  </a:lnTo>
                  <a:close/>
                </a:path>
                <a:path w="930910" h="118745">
                  <a:moveTo>
                    <a:pt x="308987" y="88763"/>
                  </a:moveTo>
                  <a:lnTo>
                    <a:pt x="290941" y="88763"/>
                  </a:lnTo>
                  <a:lnTo>
                    <a:pt x="290155" y="91907"/>
                  </a:lnTo>
                  <a:lnTo>
                    <a:pt x="288767" y="94595"/>
                  </a:lnTo>
                  <a:lnTo>
                    <a:pt x="286785" y="96828"/>
                  </a:lnTo>
                  <a:lnTo>
                    <a:pt x="284838" y="99060"/>
                  </a:lnTo>
                  <a:lnTo>
                    <a:pt x="282419" y="100788"/>
                  </a:lnTo>
                  <a:lnTo>
                    <a:pt x="276675" y="103172"/>
                  </a:lnTo>
                  <a:lnTo>
                    <a:pt x="273497" y="103764"/>
                  </a:lnTo>
                  <a:lnTo>
                    <a:pt x="303052" y="103764"/>
                  </a:lnTo>
                  <a:lnTo>
                    <a:pt x="306315" y="99444"/>
                  </a:lnTo>
                  <a:lnTo>
                    <a:pt x="308323" y="94403"/>
                  </a:lnTo>
                  <a:lnTo>
                    <a:pt x="308987" y="88763"/>
                  </a:lnTo>
                  <a:close/>
                </a:path>
                <a:path w="930910" h="118745">
                  <a:moveTo>
                    <a:pt x="303039" y="42277"/>
                  </a:moveTo>
                  <a:lnTo>
                    <a:pt x="275889" y="42277"/>
                  </a:lnTo>
                  <a:lnTo>
                    <a:pt x="280603" y="43757"/>
                  </a:lnTo>
                  <a:lnTo>
                    <a:pt x="287675" y="49662"/>
                  </a:lnTo>
                  <a:lnTo>
                    <a:pt x="289945" y="53190"/>
                  </a:lnTo>
                  <a:lnTo>
                    <a:pt x="290941" y="57279"/>
                  </a:lnTo>
                  <a:lnTo>
                    <a:pt x="308987" y="57279"/>
                  </a:lnTo>
                  <a:lnTo>
                    <a:pt x="308323" y="51406"/>
                  </a:lnTo>
                  <a:lnTo>
                    <a:pt x="306237" y="46269"/>
                  </a:lnTo>
                  <a:lnTo>
                    <a:pt x="303039" y="42277"/>
                  </a:lnTo>
                  <a:close/>
                </a:path>
                <a:path w="930910" h="118745">
                  <a:moveTo>
                    <a:pt x="347349" y="29091"/>
                  </a:moveTo>
                  <a:lnTo>
                    <a:pt x="328814" y="29091"/>
                  </a:lnTo>
                  <a:lnTo>
                    <a:pt x="328814" y="91811"/>
                  </a:lnTo>
                  <a:lnTo>
                    <a:pt x="353941" y="117510"/>
                  </a:lnTo>
                  <a:lnTo>
                    <a:pt x="367212" y="117510"/>
                  </a:lnTo>
                  <a:lnTo>
                    <a:pt x="373184" y="115982"/>
                  </a:lnTo>
                  <a:lnTo>
                    <a:pt x="382822" y="109805"/>
                  </a:lnTo>
                  <a:lnTo>
                    <a:pt x="386332" y="105917"/>
                  </a:lnTo>
                  <a:lnTo>
                    <a:pt x="388147" y="102060"/>
                  </a:lnTo>
                  <a:lnTo>
                    <a:pt x="361013" y="102060"/>
                  </a:lnTo>
                  <a:lnTo>
                    <a:pt x="356342" y="100292"/>
                  </a:lnTo>
                  <a:lnTo>
                    <a:pt x="349148" y="93251"/>
                  </a:lnTo>
                  <a:lnTo>
                    <a:pt x="347349" y="88515"/>
                  </a:lnTo>
                  <a:lnTo>
                    <a:pt x="347349" y="29091"/>
                  </a:lnTo>
                  <a:close/>
                </a:path>
                <a:path w="930910" h="118745">
                  <a:moveTo>
                    <a:pt x="407749" y="101260"/>
                  </a:moveTo>
                  <a:lnTo>
                    <a:pt x="389519" y="101260"/>
                  </a:lnTo>
                  <a:lnTo>
                    <a:pt x="389519" y="116374"/>
                  </a:lnTo>
                  <a:lnTo>
                    <a:pt x="407749" y="116374"/>
                  </a:lnTo>
                  <a:lnTo>
                    <a:pt x="407749" y="101260"/>
                  </a:lnTo>
                  <a:close/>
                </a:path>
                <a:path w="930910" h="118745">
                  <a:moveTo>
                    <a:pt x="407749" y="29091"/>
                  </a:moveTo>
                  <a:lnTo>
                    <a:pt x="389143" y="29091"/>
                  </a:lnTo>
                  <a:lnTo>
                    <a:pt x="389187" y="85138"/>
                  </a:lnTo>
                  <a:lnTo>
                    <a:pt x="388052" y="89235"/>
                  </a:lnTo>
                  <a:lnTo>
                    <a:pt x="385729" y="92451"/>
                  </a:lnTo>
                  <a:lnTo>
                    <a:pt x="383460" y="95675"/>
                  </a:lnTo>
                  <a:lnTo>
                    <a:pt x="380587" y="98076"/>
                  </a:lnTo>
                  <a:lnTo>
                    <a:pt x="373681" y="101260"/>
                  </a:lnTo>
                  <a:lnTo>
                    <a:pt x="370233" y="102060"/>
                  </a:lnTo>
                  <a:lnTo>
                    <a:pt x="388147" y="102060"/>
                  </a:lnTo>
                  <a:lnTo>
                    <a:pt x="388523" y="101260"/>
                  </a:lnTo>
                  <a:lnTo>
                    <a:pt x="407749" y="101260"/>
                  </a:lnTo>
                  <a:lnTo>
                    <a:pt x="407749" y="29091"/>
                  </a:lnTo>
                  <a:close/>
                </a:path>
                <a:path w="930910" h="118745">
                  <a:moveTo>
                    <a:pt x="450450" y="29091"/>
                  </a:moveTo>
                  <a:lnTo>
                    <a:pt x="432657" y="29091"/>
                  </a:lnTo>
                  <a:lnTo>
                    <a:pt x="432657" y="116374"/>
                  </a:lnTo>
                  <a:lnTo>
                    <a:pt x="451201" y="116374"/>
                  </a:lnTo>
                  <a:lnTo>
                    <a:pt x="451201" y="58623"/>
                  </a:lnTo>
                  <a:lnTo>
                    <a:pt x="452083" y="55159"/>
                  </a:lnTo>
                  <a:lnTo>
                    <a:pt x="464616" y="43301"/>
                  </a:lnTo>
                  <a:lnTo>
                    <a:pt x="450450" y="43301"/>
                  </a:lnTo>
                  <a:lnTo>
                    <a:pt x="450450" y="29091"/>
                  </a:lnTo>
                  <a:close/>
                </a:path>
                <a:path w="930910" h="118745">
                  <a:moveTo>
                    <a:pt x="502864" y="42621"/>
                  </a:moveTo>
                  <a:lnTo>
                    <a:pt x="475900" y="42621"/>
                  </a:lnTo>
                  <a:lnTo>
                    <a:pt x="480090" y="44053"/>
                  </a:lnTo>
                  <a:lnTo>
                    <a:pt x="486542" y="49814"/>
                  </a:lnTo>
                  <a:lnTo>
                    <a:pt x="488117" y="53526"/>
                  </a:lnTo>
                  <a:lnTo>
                    <a:pt x="488158" y="116374"/>
                  </a:lnTo>
                  <a:lnTo>
                    <a:pt x="506632" y="116374"/>
                  </a:lnTo>
                  <a:lnTo>
                    <a:pt x="506740" y="55159"/>
                  </a:lnTo>
                  <a:lnTo>
                    <a:pt x="508308" y="51102"/>
                  </a:lnTo>
                  <a:lnTo>
                    <a:pt x="515005" y="44325"/>
                  </a:lnTo>
                  <a:lnTo>
                    <a:pt x="517823" y="43301"/>
                  </a:lnTo>
                  <a:lnTo>
                    <a:pt x="503157" y="43301"/>
                  </a:lnTo>
                  <a:lnTo>
                    <a:pt x="502864" y="42621"/>
                  </a:lnTo>
                  <a:close/>
                </a:path>
                <a:path w="930910" h="118745">
                  <a:moveTo>
                    <a:pt x="560212" y="42621"/>
                  </a:moveTo>
                  <a:lnTo>
                    <a:pt x="530606" y="42621"/>
                  </a:lnTo>
                  <a:lnTo>
                    <a:pt x="534806" y="43941"/>
                  </a:lnTo>
                  <a:lnTo>
                    <a:pt x="541834" y="49245"/>
                  </a:lnTo>
                  <a:lnTo>
                    <a:pt x="543589" y="53526"/>
                  </a:lnTo>
                  <a:lnTo>
                    <a:pt x="543589" y="116374"/>
                  </a:lnTo>
                  <a:lnTo>
                    <a:pt x="562133" y="116374"/>
                  </a:lnTo>
                  <a:lnTo>
                    <a:pt x="562133" y="47845"/>
                  </a:lnTo>
                  <a:lnTo>
                    <a:pt x="560212" y="42621"/>
                  </a:lnTo>
                  <a:close/>
                </a:path>
                <a:path w="930910" h="118745">
                  <a:moveTo>
                    <a:pt x="483915" y="27955"/>
                  </a:moveTo>
                  <a:lnTo>
                    <a:pt x="471264" y="27955"/>
                  </a:lnTo>
                  <a:lnTo>
                    <a:pt x="465877" y="29323"/>
                  </a:lnTo>
                  <a:lnTo>
                    <a:pt x="456858" y="34740"/>
                  </a:lnTo>
                  <a:lnTo>
                    <a:pt x="453619" y="38484"/>
                  </a:lnTo>
                  <a:lnTo>
                    <a:pt x="451629" y="43301"/>
                  </a:lnTo>
                  <a:lnTo>
                    <a:pt x="464616" y="43301"/>
                  </a:lnTo>
                  <a:lnTo>
                    <a:pt x="467213" y="42621"/>
                  </a:lnTo>
                  <a:lnTo>
                    <a:pt x="502864" y="42621"/>
                  </a:lnTo>
                  <a:lnTo>
                    <a:pt x="501145" y="38636"/>
                  </a:lnTo>
                  <a:lnTo>
                    <a:pt x="501063" y="38484"/>
                  </a:lnTo>
                  <a:lnTo>
                    <a:pt x="497893" y="34772"/>
                  </a:lnTo>
                  <a:lnTo>
                    <a:pt x="489249" y="29323"/>
                  </a:lnTo>
                  <a:lnTo>
                    <a:pt x="483915" y="27955"/>
                  </a:lnTo>
                  <a:close/>
                </a:path>
                <a:path w="930910" h="118745">
                  <a:moveTo>
                    <a:pt x="541380" y="27955"/>
                  </a:moveTo>
                  <a:lnTo>
                    <a:pt x="525874" y="27955"/>
                  </a:lnTo>
                  <a:lnTo>
                    <a:pt x="519964" y="29355"/>
                  </a:lnTo>
                  <a:lnTo>
                    <a:pt x="510046" y="34924"/>
                  </a:lnTo>
                  <a:lnTo>
                    <a:pt x="506423" y="38636"/>
                  </a:lnTo>
                  <a:lnTo>
                    <a:pt x="504153" y="43301"/>
                  </a:lnTo>
                  <a:lnTo>
                    <a:pt x="517823" y="43301"/>
                  </a:lnTo>
                  <a:lnTo>
                    <a:pt x="519693" y="42621"/>
                  </a:lnTo>
                  <a:lnTo>
                    <a:pt x="560212" y="42621"/>
                  </a:lnTo>
                  <a:lnTo>
                    <a:pt x="559383" y="40364"/>
                  </a:lnTo>
                  <a:lnTo>
                    <a:pt x="548426" y="30435"/>
                  </a:lnTo>
                  <a:lnTo>
                    <a:pt x="541380" y="27955"/>
                  </a:lnTo>
                  <a:close/>
                </a:path>
                <a:path w="930910" h="118745">
                  <a:moveTo>
                    <a:pt x="632101" y="27955"/>
                  </a:moveTo>
                  <a:lnTo>
                    <a:pt x="617878" y="27955"/>
                  </a:lnTo>
                  <a:lnTo>
                    <a:pt x="610152" y="29867"/>
                  </a:lnTo>
                  <a:lnTo>
                    <a:pt x="582806" y="63911"/>
                  </a:lnTo>
                  <a:lnTo>
                    <a:pt x="582734" y="82490"/>
                  </a:lnTo>
                  <a:lnTo>
                    <a:pt x="584519" y="90259"/>
                  </a:lnTo>
                  <a:lnTo>
                    <a:pt x="618646" y="118134"/>
                  </a:lnTo>
                  <a:lnTo>
                    <a:pt x="634973" y="118134"/>
                  </a:lnTo>
                  <a:lnTo>
                    <a:pt x="641154" y="117174"/>
                  </a:lnTo>
                  <a:lnTo>
                    <a:pt x="652024" y="113270"/>
                  </a:lnTo>
                  <a:lnTo>
                    <a:pt x="656555" y="110525"/>
                  </a:lnTo>
                  <a:lnTo>
                    <a:pt x="663107" y="104100"/>
                  </a:lnTo>
                  <a:lnTo>
                    <a:pt x="622802" y="104100"/>
                  </a:lnTo>
                  <a:lnTo>
                    <a:pt x="618070" y="103044"/>
                  </a:lnTo>
                  <a:lnTo>
                    <a:pt x="601176" y="82490"/>
                  </a:lnTo>
                  <a:lnTo>
                    <a:pt x="601176" y="77849"/>
                  </a:lnTo>
                  <a:lnTo>
                    <a:pt x="593179" y="77849"/>
                  </a:lnTo>
                  <a:lnTo>
                    <a:pt x="593179" y="65119"/>
                  </a:lnTo>
                  <a:lnTo>
                    <a:pt x="601176" y="65119"/>
                  </a:lnTo>
                  <a:lnTo>
                    <a:pt x="601176" y="62351"/>
                  </a:lnTo>
                  <a:lnTo>
                    <a:pt x="621641" y="41989"/>
                  </a:lnTo>
                  <a:lnTo>
                    <a:pt x="660244" y="41989"/>
                  </a:lnTo>
                  <a:lnTo>
                    <a:pt x="659943" y="41557"/>
                  </a:lnTo>
                  <a:lnTo>
                    <a:pt x="651919" y="34588"/>
                  </a:lnTo>
                  <a:lnTo>
                    <a:pt x="647397" y="32027"/>
                  </a:lnTo>
                  <a:lnTo>
                    <a:pt x="637313" y="28771"/>
                  </a:lnTo>
                  <a:lnTo>
                    <a:pt x="632101" y="27955"/>
                  </a:lnTo>
                  <a:close/>
                </a:path>
                <a:path w="930910" h="118745">
                  <a:moveTo>
                    <a:pt x="650164" y="91659"/>
                  </a:moveTo>
                  <a:lnTo>
                    <a:pt x="631725" y="104100"/>
                  </a:lnTo>
                  <a:lnTo>
                    <a:pt x="663107" y="104100"/>
                  </a:lnTo>
                  <a:lnTo>
                    <a:pt x="663784" y="103436"/>
                  </a:lnTo>
                  <a:lnTo>
                    <a:pt x="666307" y="99292"/>
                  </a:lnTo>
                  <a:lnTo>
                    <a:pt x="667713" y="94555"/>
                  </a:lnTo>
                  <a:lnTo>
                    <a:pt x="650164" y="91659"/>
                  </a:lnTo>
                  <a:close/>
                </a:path>
                <a:path w="930910" h="118745">
                  <a:moveTo>
                    <a:pt x="601176" y="65119"/>
                  </a:moveTo>
                  <a:lnTo>
                    <a:pt x="593179" y="65119"/>
                  </a:lnTo>
                  <a:lnTo>
                    <a:pt x="593179" y="77849"/>
                  </a:lnTo>
                  <a:lnTo>
                    <a:pt x="601176" y="77849"/>
                  </a:lnTo>
                  <a:lnTo>
                    <a:pt x="601176" y="65119"/>
                  </a:lnTo>
                  <a:close/>
                </a:path>
                <a:path w="930910" h="118745">
                  <a:moveTo>
                    <a:pt x="660244" y="41989"/>
                  </a:moveTo>
                  <a:lnTo>
                    <a:pt x="631646" y="41989"/>
                  </a:lnTo>
                  <a:lnTo>
                    <a:pt x="635820" y="42997"/>
                  </a:lnTo>
                  <a:lnTo>
                    <a:pt x="642970" y="47013"/>
                  </a:lnTo>
                  <a:lnTo>
                    <a:pt x="645764" y="49758"/>
                  </a:lnTo>
                  <a:lnTo>
                    <a:pt x="649728" y="56695"/>
                  </a:lnTo>
                  <a:lnTo>
                    <a:pt x="650723" y="60647"/>
                  </a:lnTo>
                  <a:lnTo>
                    <a:pt x="650723" y="65119"/>
                  </a:lnTo>
                  <a:lnTo>
                    <a:pt x="601176" y="65119"/>
                  </a:lnTo>
                  <a:lnTo>
                    <a:pt x="601176" y="77849"/>
                  </a:lnTo>
                  <a:lnTo>
                    <a:pt x="668891" y="77849"/>
                  </a:lnTo>
                  <a:lnTo>
                    <a:pt x="668891" y="63911"/>
                  </a:lnTo>
                  <a:lnTo>
                    <a:pt x="667731" y="57183"/>
                  </a:lnTo>
                  <a:lnTo>
                    <a:pt x="663103" y="46085"/>
                  </a:lnTo>
                  <a:lnTo>
                    <a:pt x="660244" y="41989"/>
                  </a:lnTo>
                  <a:close/>
                </a:path>
                <a:path w="930910" h="118745">
                  <a:moveTo>
                    <a:pt x="707263" y="29091"/>
                  </a:moveTo>
                  <a:lnTo>
                    <a:pt x="689461" y="29091"/>
                  </a:lnTo>
                  <a:lnTo>
                    <a:pt x="689461" y="116374"/>
                  </a:lnTo>
                  <a:lnTo>
                    <a:pt x="708005" y="116374"/>
                  </a:lnTo>
                  <a:lnTo>
                    <a:pt x="708005" y="59927"/>
                  </a:lnTo>
                  <a:lnTo>
                    <a:pt x="708957" y="55991"/>
                  </a:lnTo>
                  <a:lnTo>
                    <a:pt x="712798" y="49438"/>
                  </a:lnTo>
                  <a:lnTo>
                    <a:pt x="715426" y="46933"/>
                  </a:lnTo>
                  <a:lnTo>
                    <a:pt x="722079" y="43525"/>
                  </a:lnTo>
                  <a:lnTo>
                    <a:pt x="723090" y="43301"/>
                  </a:lnTo>
                  <a:lnTo>
                    <a:pt x="707263" y="43301"/>
                  </a:lnTo>
                  <a:lnTo>
                    <a:pt x="707263" y="29091"/>
                  </a:lnTo>
                  <a:close/>
                </a:path>
                <a:path w="930910" h="118745">
                  <a:moveTo>
                    <a:pt x="764894" y="42677"/>
                  </a:moveTo>
                  <a:lnTo>
                    <a:pt x="736484" y="42677"/>
                  </a:lnTo>
                  <a:lnTo>
                    <a:pt x="741426" y="44477"/>
                  </a:lnTo>
                  <a:lnTo>
                    <a:pt x="748620" y="51630"/>
                  </a:lnTo>
                  <a:lnTo>
                    <a:pt x="750418" y="56575"/>
                  </a:lnTo>
                  <a:lnTo>
                    <a:pt x="750418" y="116374"/>
                  </a:lnTo>
                  <a:lnTo>
                    <a:pt x="768954" y="116374"/>
                  </a:lnTo>
                  <a:lnTo>
                    <a:pt x="768954" y="53662"/>
                  </a:lnTo>
                  <a:lnTo>
                    <a:pt x="767609" y="47621"/>
                  </a:lnTo>
                  <a:lnTo>
                    <a:pt x="764894" y="42677"/>
                  </a:lnTo>
                  <a:close/>
                </a:path>
                <a:path w="930910" h="118745">
                  <a:moveTo>
                    <a:pt x="743015" y="27955"/>
                  </a:moveTo>
                  <a:lnTo>
                    <a:pt x="729378" y="27955"/>
                  </a:lnTo>
                  <a:lnTo>
                    <a:pt x="723441" y="29355"/>
                  </a:lnTo>
                  <a:lnTo>
                    <a:pt x="714055" y="34964"/>
                  </a:lnTo>
                  <a:lnTo>
                    <a:pt x="710624" y="38676"/>
                  </a:lnTo>
                  <a:lnTo>
                    <a:pt x="708433" y="43301"/>
                  </a:lnTo>
                  <a:lnTo>
                    <a:pt x="723090" y="43301"/>
                  </a:lnTo>
                  <a:lnTo>
                    <a:pt x="725903" y="42677"/>
                  </a:lnTo>
                  <a:lnTo>
                    <a:pt x="764894" y="42677"/>
                  </a:lnTo>
                  <a:lnTo>
                    <a:pt x="762240" y="37844"/>
                  </a:lnTo>
                  <a:lnTo>
                    <a:pt x="758459" y="34172"/>
                  </a:lnTo>
                  <a:lnTo>
                    <a:pt x="748699" y="29203"/>
                  </a:lnTo>
                  <a:lnTo>
                    <a:pt x="743015" y="27955"/>
                  </a:lnTo>
                  <a:close/>
                </a:path>
                <a:path w="930910" h="118745">
                  <a:moveTo>
                    <a:pt x="818745" y="8185"/>
                  </a:moveTo>
                  <a:lnTo>
                    <a:pt x="800210" y="8185"/>
                  </a:lnTo>
                  <a:lnTo>
                    <a:pt x="800293" y="99820"/>
                  </a:lnTo>
                  <a:lnTo>
                    <a:pt x="823110" y="117590"/>
                  </a:lnTo>
                  <a:lnTo>
                    <a:pt x="830968" y="117478"/>
                  </a:lnTo>
                  <a:lnTo>
                    <a:pt x="833447" y="117246"/>
                  </a:lnTo>
                  <a:lnTo>
                    <a:pt x="835429" y="116830"/>
                  </a:lnTo>
                  <a:lnTo>
                    <a:pt x="837411" y="116454"/>
                  </a:lnTo>
                  <a:lnTo>
                    <a:pt x="838939" y="116070"/>
                  </a:lnTo>
                  <a:lnTo>
                    <a:pt x="840013" y="115694"/>
                  </a:lnTo>
                  <a:lnTo>
                    <a:pt x="836844" y="102396"/>
                  </a:lnTo>
                  <a:lnTo>
                    <a:pt x="828130" y="102396"/>
                  </a:lnTo>
                  <a:lnTo>
                    <a:pt x="826253" y="102116"/>
                  </a:lnTo>
                  <a:lnTo>
                    <a:pt x="818745" y="94043"/>
                  </a:lnTo>
                  <a:lnTo>
                    <a:pt x="818745" y="8185"/>
                  </a:lnTo>
                  <a:close/>
                </a:path>
                <a:path w="930910" h="118745">
                  <a:moveTo>
                    <a:pt x="836669" y="101660"/>
                  </a:moveTo>
                  <a:lnTo>
                    <a:pt x="832950" y="102300"/>
                  </a:lnTo>
                  <a:lnTo>
                    <a:pt x="831649" y="102396"/>
                  </a:lnTo>
                  <a:lnTo>
                    <a:pt x="836844" y="102396"/>
                  </a:lnTo>
                  <a:lnTo>
                    <a:pt x="836669" y="101660"/>
                  </a:lnTo>
                  <a:close/>
                </a:path>
                <a:path w="930910" h="118745">
                  <a:moveTo>
                    <a:pt x="800210" y="29091"/>
                  </a:moveTo>
                  <a:lnTo>
                    <a:pt x="786258" y="29091"/>
                  </a:lnTo>
                  <a:lnTo>
                    <a:pt x="786258" y="42733"/>
                  </a:lnTo>
                  <a:lnTo>
                    <a:pt x="800210" y="42733"/>
                  </a:lnTo>
                  <a:lnTo>
                    <a:pt x="800210" y="29091"/>
                  </a:lnTo>
                  <a:close/>
                </a:path>
                <a:path w="930910" h="118745">
                  <a:moveTo>
                    <a:pt x="838284" y="29091"/>
                  </a:moveTo>
                  <a:lnTo>
                    <a:pt x="818745" y="29091"/>
                  </a:lnTo>
                  <a:lnTo>
                    <a:pt x="818745" y="42733"/>
                  </a:lnTo>
                  <a:lnTo>
                    <a:pt x="838284" y="42733"/>
                  </a:lnTo>
                  <a:lnTo>
                    <a:pt x="838284" y="29091"/>
                  </a:lnTo>
                  <a:close/>
                </a:path>
                <a:path w="930910" h="118745">
                  <a:moveTo>
                    <a:pt x="870963" y="91483"/>
                  </a:moveTo>
                  <a:lnTo>
                    <a:pt x="853039" y="93987"/>
                  </a:lnTo>
                  <a:lnTo>
                    <a:pt x="854567" y="101716"/>
                  </a:lnTo>
                  <a:lnTo>
                    <a:pt x="858705" y="107685"/>
                  </a:lnTo>
                  <a:lnTo>
                    <a:pt x="891541" y="118134"/>
                  </a:lnTo>
                  <a:lnTo>
                    <a:pt x="899233" y="118134"/>
                  </a:lnTo>
                  <a:lnTo>
                    <a:pt x="905990" y="116982"/>
                  </a:lnTo>
                  <a:lnTo>
                    <a:pt x="917690" y="112358"/>
                  </a:lnTo>
                  <a:lnTo>
                    <a:pt x="922256" y="109181"/>
                  </a:lnTo>
                  <a:lnTo>
                    <a:pt x="926079" y="104445"/>
                  </a:lnTo>
                  <a:lnTo>
                    <a:pt x="885840" y="104445"/>
                  </a:lnTo>
                  <a:lnTo>
                    <a:pt x="881318" y="103364"/>
                  </a:lnTo>
                  <a:lnTo>
                    <a:pt x="877490" y="100980"/>
                  </a:lnTo>
                  <a:lnTo>
                    <a:pt x="874368" y="99004"/>
                  </a:lnTo>
                  <a:lnTo>
                    <a:pt x="872072" y="95771"/>
                  </a:lnTo>
                  <a:lnTo>
                    <a:pt x="870963" y="91483"/>
                  </a:lnTo>
                  <a:close/>
                </a:path>
                <a:path w="930910" h="118745">
                  <a:moveTo>
                    <a:pt x="902891" y="27955"/>
                  </a:moveTo>
                  <a:lnTo>
                    <a:pt x="885447" y="27955"/>
                  </a:lnTo>
                  <a:lnTo>
                    <a:pt x="879100" y="29051"/>
                  </a:lnTo>
                  <a:lnTo>
                    <a:pt x="868021" y="33412"/>
                  </a:lnTo>
                  <a:lnTo>
                    <a:pt x="863682" y="36420"/>
                  </a:lnTo>
                  <a:lnTo>
                    <a:pt x="857405" y="44149"/>
                  </a:lnTo>
                  <a:lnTo>
                    <a:pt x="855833" y="48662"/>
                  </a:lnTo>
                  <a:lnTo>
                    <a:pt x="855833" y="60023"/>
                  </a:lnTo>
                  <a:lnTo>
                    <a:pt x="857937" y="65160"/>
                  </a:lnTo>
                  <a:lnTo>
                    <a:pt x="866415" y="73265"/>
                  </a:lnTo>
                  <a:lnTo>
                    <a:pt x="872988" y="76217"/>
                  </a:lnTo>
                  <a:lnTo>
                    <a:pt x="902542" y="82266"/>
                  </a:lnTo>
                  <a:lnTo>
                    <a:pt x="905912" y="83666"/>
                  </a:lnTo>
                  <a:lnTo>
                    <a:pt x="910330" y="87379"/>
                  </a:lnTo>
                  <a:lnTo>
                    <a:pt x="911447" y="89666"/>
                  </a:lnTo>
                  <a:lnTo>
                    <a:pt x="911447" y="95772"/>
                  </a:lnTo>
                  <a:lnTo>
                    <a:pt x="909631" y="98628"/>
                  </a:lnTo>
                  <a:lnTo>
                    <a:pt x="905903" y="101036"/>
                  </a:lnTo>
                  <a:lnTo>
                    <a:pt x="902359" y="103285"/>
                  </a:lnTo>
                  <a:lnTo>
                    <a:pt x="897496" y="104445"/>
                  </a:lnTo>
                  <a:lnTo>
                    <a:pt x="926079" y="104445"/>
                  </a:lnTo>
                  <a:lnTo>
                    <a:pt x="928830" y="101036"/>
                  </a:lnTo>
                  <a:lnTo>
                    <a:pt x="930489" y="96372"/>
                  </a:lnTo>
                  <a:lnTo>
                    <a:pt x="930489" y="84970"/>
                  </a:lnTo>
                  <a:lnTo>
                    <a:pt x="928341" y="79954"/>
                  </a:lnTo>
                  <a:lnTo>
                    <a:pt x="919741" y="72225"/>
                  </a:lnTo>
                  <a:lnTo>
                    <a:pt x="913211" y="69360"/>
                  </a:lnTo>
                  <a:lnTo>
                    <a:pt x="884059" y="63191"/>
                  </a:lnTo>
                  <a:lnTo>
                    <a:pt x="880261" y="61727"/>
                  </a:lnTo>
                  <a:lnTo>
                    <a:pt x="875546" y="58167"/>
                  </a:lnTo>
                  <a:lnTo>
                    <a:pt x="874368" y="55822"/>
                  </a:lnTo>
                  <a:lnTo>
                    <a:pt x="874368" y="49534"/>
                  </a:lnTo>
                  <a:lnTo>
                    <a:pt x="876123" y="46782"/>
                  </a:lnTo>
                  <a:lnTo>
                    <a:pt x="879641" y="44661"/>
                  </a:lnTo>
                  <a:lnTo>
                    <a:pt x="883151" y="42501"/>
                  </a:lnTo>
                  <a:lnTo>
                    <a:pt x="887534" y="41421"/>
                  </a:lnTo>
                  <a:lnTo>
                    <a:pt x="925171" y="41421"/>
                  </a:lnTo>
                  <a:lnTo>
                    <a:pt x="922815" y="38148"/>
                  </a:lnTo>
                  <a:lnTo>
                    <a:pt x="910993" y="30003"/>
                  </a:lnTo>
                  <a:lnTo>
                    <a:pt x="902891" y="27955"/>
                  </a:lnTo>
                  <a:close/>
                </a:path>
                <a:path w="930910" h="118745">
                  <a:moveTo>
                    <a:pt x="925171" y="41421"/>
                  </a:moveTo>
                  <a:lnTo>
                    <a:pt x="896631" y="41421"/>
                  </a:lnTo>
                  <a:lnTo>
                    <a:pt x="899835" y="41989"/>
                  </a:lnTo>
                  <a:lnTo>
                    <a:pt x="904960" y="44269"/>
                  </a:lnTo>
                  <a:lnTo>
                    <a:pt x="906986" y="45725"/>
                  </a:lnTo>
                  <a:lnTo>
                    <a:pt x="908470" y="47502"/>
                  </a:lnTo>
                  <a:lnTo>
                    <a:pt x="910007" y="49286"/>
                  </a:lnTo>
                  <a:lnTo>
                    <a:pt x="911115" y="51158"/>
                  </a:lnTo>
                  <a:lnTo>
                    <a:pt x="911822" y="53126"/>
                  </a:lnTo>
                  <a:lnTo>
                    <a:pt x="928629" y="50406"/>
                  </a:lnTo>
                  <a:lnTo>
                    <a:pt x="926726" y="43581"/>
                  </a:lnTo>
                  <a:lnTo>
                    <a:pt x="925171" y="41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53955" y="5932648"/>
            <a:ext cx="137770" cy="1134677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5213032" y="6909447"/>
            <a:ext cx="1562100" cy="1047115"/>
          </a:xfrm>
          <a:custGeom>
            <a:avLst/>
            <a:gdLst/>
            <a:ahLst/>
            <a:cxnLst/>
            <a:rect l="l" t="t" r="r" b="b"/>
            <a:pathLst>
              <a:path w="1562100" h="1047115">
                <a:moveTo>
                  <a:pt x="1561998" y="928014"/>
                </a:moveTo>
                <a:lnTo>
                  <a:pt x="1560677" y="922007"/>
                </a:lnTo>
                <a:lnTo>
                  <a:pt x="1556804" y="916736"/>
                </a:lnTo>
                <a:lnTo>
                  <a:pt x="1551698" y="912114"/>
                </a:lnTo>
                <a:lnTo>
                  <a:pt x="1445056" y="815467"/>
                </a:lnTo>
                <a:lnTo>
                  <a:pt x="1439252" y="811987"/>
                </a:lnTo>
                <a:lnTo>
                  <a:pt x="1432674" y="810856"/>
                </a:lnTo>
                <a:lnTo>
                  <a:pt x="1426121" y="812050"/>
                </a:lnTo>
                <a:lnTo>
                  <a:pt x="1420368" y="815594"/>
                </a:lnTo>
                <a:lnTo>
                  <a:pt x="1416558" y="820915"/>
                </a:lnTo>
                <a:lnTo>
                  <a:pt x="1415313" y="826947"/>
                </a:lnTo>
                <a:lnTo>
                  <a:pt x="1416634" y="832954"/>
                </a:lnTo>
                <a:lnTo>
                  <a:pt x="1420507" y="838238"/>
                </a:lnTo>
                <a:lnTo>
                  <a:pt x="1502283" y="912329"/>
                </a:lnTo>
                <a:lnTo>
                  <a:pt x="50800" y="919899"/>
                </a:lnTo>
                <a:lnTo>
                  <a:pt x="50800" y="0"/>
                </a:lnTo>
                <a:lnTo>
                  <a:pt x="0" y="0"/>
                </a:lnTo>
                <a:lnTo>
                  <a:pt x="0" y="928116"/>
                </a:lnTo>
                <a:lnTo>
                  <a:pt x="7874" y="928116"/>
                </a:lnTo>
                <a:lnTo>
                  <a:pt x="8026" y="952119"/>
                </a:lnTo>
                <a:lnTo>
                  <a:pt x="1502473" y="944333"/>
                </a:lnTo>
                <a:lnTo>
                  <a:pt x="1421625" y="1019276"/>
                </a:lnTo>
                <a:lnTo>
                  <a:pt x="1417815" y="1024585"/>
                </a:lnTo>
                <a:lnTo>
                  <a:pt x="1434134" y="1046530"/>
                </a:lnTo>
                <a:lnTo>
                  <a:pt x="1440700" y="1045324"/>
                </a:lnTo>
                <a:lnTo>
                  <a:pt x="1446453" y="1041768"/>
                </a:lnTo>
                <a:lnTo>
                  <a:pt x="1556943" y="939355"/>
                </a:lnTo>
                <a:lnTo>
                  <a:pt x="1560753" y="934046"/>
                </a:lnTo>
                <a:lnTo>
                  <a:pt x="1561998" y="928014"/>
                </a:lnTo>
                <a:close/>
              </a:path>
            </a:pathLst>
          </a:custGeom>
          <a:solidFill>
            <a:srgbClr val="EF3F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/>
          <p:cNvGrpSpPr/>
          <p:nvPr/>
        </p:nvGrpSpPr>
        <p:grpSpPr>
          <a:xfrm>
            <a:off x="10337298" y="1836219"/>
            <a:ext cx="5632450" cy="5335905"/>
            <a:chOff x="10337298" y="1836219"/>
            <a:chExt cx="5632450" cy="5335905"/>
          </a:xfrm>
        </p:grpSpPr>
        <p:sp>
          <p:nvSpPr>
            <p:cNvPr id="67" name="object 67"/>
            <p:cNvSpPr/>
            <p:nvPr/>
          </p:nvSpPr>
          <p:spPr>
            <a:xfrm>
              <a:off x="10337298" y="5544409"/>
              <a:ext cx="5632450" cy="1628139"/>
            </a:xfrm>
            <a:custGeom>
              <a:avLst/>
              <a:gdLst/>
              <a:ahLst/>
              <a:cxnLst/>
              <a:rect l="l" t="t" r="r" b="b"/>
              <a:pathLst>
                <a:path w="5632450" h="1628140">
                  <a:moveTo>
                    <a:pt x="2831022" y="0"/>
                  </a:moveTo>
                  <a:lnTo>
                    <a:pt x="0" y="442800"/>
                  </a:lnTo>
                  <a:lnTo>
                    <a:pt x="2831050" y="1627651"/>
                  </a:lnTo>
                  <a:lnTo>
                    <a:pt x="5631963" y="442800"/>
                  </a:lnTo>
                  <a:lnTo>
                    <a:pt x="28310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0337298" y="5544409"/>
              <a:ext cx="5632450" cy="1628139"/>
            </a:xfrm>
            <a:custGeom>
              <a:avLst/>
              <a:gdLst/>
              <a:ahLst/>
              <a:cxnLst/>
              <a:rect l="l" t="t" r="r" b="b"/>
              <a:pathLst>
                <a:path w="5632450" h="1628140">
                  <a:moveTo>
                    <a:pt x="2831022" y="0"/>
                  </a:moveTo>
                  <a:lnTo>
                    <a:pt x="0" y="442800"/>
                  </a:lnTo>
                  <a:lnTo>
                    <a:pt x="2831050" y="1627651"/>
                  </a:lnTo>
                  <a:lnTo>
                    <a:pt x="5631963" y="442800"/>
                  </a:lnTo>
                  <a:lnTo>
                    <a:pt x="2831022" y="0"/>
                  </a:lnTo>
                  <a:close/>
                </a:path>
              </a:pathLst>
            </a:custGeom>
            <a:solidFill>
              <a:srgbClr val="5B5E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9864" y="5383205"/>
              <a:ext cx="2788483" cy="169843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68347" y="5383205"/>
              <a:ext cx="2761650" cy="16984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0769841" y="4772731"/>
              <a:ext cx="4770755" cy="1628139"/>
            </a:xfrm>
            <a:custGeom>
              <a:avLst/>
              <a:gdLst/>
              <a:ahLst/>
              <a:cxnLst/>
              <a:rect l="l" t="t" r="r" b="b"/>
              <a:pathLst>
                <a:path w="4770755" h="1628139">
                  <a:moveTo>
                    <a:pt x="2398479" y="0"/>
                  </a:moveTo>
                  <a:lnTo>
                    <a:pt x="0" y="621802"/>
                  </a:lnTo>
                  <a:lnTo>
                    <a:pt x="2398507" y="1627651"/>
                  </a:lnTo>
                  <a:lnTo>
                    <a:pt x="4770154" y="621802"/>
                  </a:lnTo>
                  <a:lnTo>
                    <a:pt x="23984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769841" y="4772731"/>
              <a:ext cx="4770755" cy="1628139"/>
            </a:xfrm>
            <a:custGeom>
              <a:avLst/>
              <a:gdLst/>
              <a:ahLst/>
              <a:cxnLst/>
              <a:rect l="l" t="t" r="r" b="b"/>
              <a:pathLst>
                <a:path w="4770755" h="1628139">
                  <a:moveTo>
                    <a:pt x="2398479" y="0"/>
                  </a:moveTo>
                  <a:lnTo>
                    <a:pt x="0" y="621802"/>
                  </a:lnTo>
                  <a:lnTo>
                    <a:pt x="2398507" y="1627651"/>
                  </a:lnTo>
                  <a:lnTo>
                    <a:pt x="4770154" y="621802"/>
                  </a:lnTo>
                  <a:lnTo>
                    <a:pt x="2398479" y="0"/>
                  </a:lnTo>
                  <a:close/>
                </a:path>
              </a:pathLst>
            </a:custGeom>
            <a:solidFill>
              <a:srgbClr val="5B5E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154177" y="6383934"/>
              <a:ext cx="28575" cy="697230"/>
            </a:xfrm>
            <a:custGeom>
              <a:avLst/>
              <a:gdLst/>
              <a:ahLst/>
              <a:cxnLst/>
              <a:rect l="l" t="t" r="r" b="b"/>
              <a:pathLst>
                <a:path w="28575" h="697229">
                  <a:moveTo>
                    <a:pt x="28346" y="0"/>
                  </a:moveTo>
                  <a:lnTo>
                    <a:pt x="21374" y="0"/>
                  </a:lnTo>
                  <a:lnTo>
                    <a:pt x="21374" y="5080"/>
                  </a:lnTo>
                  <a:lnTo>
                    <a:pt x="6934" y="5080"/>
                  </a:lnTo>
                  <a:lnTo>
                    <a:pt x="6934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692150"/>
                  </a:lnTo>
                  <a:lnTo>
                    <a:pt x="6845" y="692150"/>
                  </a:lnTo>
                  <a:lnTo>
                    <a:pt x="6845" y="697230"/>
                  </a:lnTo>
                  <a:lnTo>
                    <a:pt x="21501" y="697230"/>
                  </a:lnTo>
                  <a:lnTo>
                    <a:pt x="21501" y="692150"/>
                  </a:lnTo>
                  <a:lnTo>
                    <a:pt x="28346" y="692150"/>
                  </a:lnTo>
                  <a:lnTo>
                    <a:pt x="28346" y="5080"/>
                  </a:lnTo>
                  <a:lnTo>
                    <a:pt x="28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54188" y="6383933"/>
              <a:ext cx="28345" cy="69722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01890" y="4774928"/>
              <a:ext cx="2366458" cy="151904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8348" y="4774928"/>
              <a:ext cx="2351539" cy="151904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1191907" y="3985059"/>
              <a:ext cx="3938270" cy="1628139"/>
            </a:xfrm>
            <a:custGeom>
              <a:avLst/>
              <a:gdLst/>
              <a:ahLst/>
              <a:cxnLst/>
              <a:rect l="l" t="t" r="r" b="b"/>
              <a:pathLst>
                <a:path w="3938269" h="1628139">
                  <a:moveTo>
                    <a:pt x="1976412" y="0"/>
                  </a:moveTo>
                  <a:lnTo>
                    <a:pt x="0" y="801232"/>
                  </a:lnTo>
                  <a:lnTo>
                    <a:pt x="1976440" y="1627677"/>
                  </a:lnTo>
                  <a:lnTo>
                    <a:pt x="3937979" y="801232"/>
                  </a:lnTo>
                  <a:lnTo>
                    <a:pt x="1976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1191907" y="3985059"/>
              <a:ext cx="3938270" cy="1628139"/>
            </a:xfrm>
            <a:custGeom>
              <a:avLst/>
              <a:gdLst/>
              <a:ahLst/>
              <a:cxnLst/>
              <a:rect l="l" t="t" r="r" b="b"/>
              <a:pathLst>
                <a:path w="3938269" h="1628139">
                  <a:moveTo>
                    <a:pt x="1976412" y="0"/>
                  </a:moveTo>
                  <a:lnTo>
                    <a:pt x="0" y="801232"/>
                  </a:lnTo>
                  <a:lnTo>
                    <a:pt x="1976440" y="1627677"/>
                  </a:lnTo>
                  <a:lnTo>
                    <a:pt x="3937979" y="801232"/>
                  </a:lnTo>
                  <a:lnTo>
                    <a:pt x="1976412" y="0"/>
                  </a:lnTo>
                  <a:close/>
                </a:path>
              </a:pathLst>
            </a:custGeom>
            <a:solidFill>
              <a:srgbClr val="5B5E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3154177" y="5595277"/>
              <a:ext cx="28575" cy="698500"/>
            </a:xfrm>
            <a:custGeom>
              <a:avLst/>
              <a:gdLst/>
              <a:ahLst/>
              <a:cxnLst/>
              <a:rect l="l" t="t" r="r" b="b"/>
              <a:pathLst>
                <a:path w="28575" h="698500">
                  <a:moveTo>
                    <a:pt x="28346" y="0"/>
                  </a:moveTo>
                  <a:lnTo>
                    <a:pt x="22275" y="0"/>
                  </a:lnTo>
                  <a:lnTo>
                    <a:pt x="22275" y="6350"/>
                  </a:lnTo>
                  <a:lnTo>
                    <a:pt x="6045" y="6350"/>
                  </a:lnTo>
                  <a:lnTo>
                    <a:pt x="6045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693420"/>
                  </a:lnTo>
                  <a:lnTo>
                    <a:pt x="7531" y="693420"/>
                  </a:lnTo>
                  <a:lnTo>
                    <a:pt x="7531" y="698500"/>
                  </a:lnTo>
                  <a:lnTo>
                    <a:pt x="20815" y="698500"/>
                  </a:lnTo>
                  <a:lnTo>
                    <a:pt x="20815" y="693420"/>
                  </a:lnTo>
                  <a:lnTo>
                    <a:pt x="28346" y="693420"/>
                  </a:lnTo>
                  <a:lnTo>
                    <a:pt x="28346" y="6350"/>
                  </a:lnTo>
                  <a:lnTo>
                    <a:pt x="28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54188" y="5595275"/>
              <a:ext cx="28345" cy="6985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15167" y="4163566"/>
              <a:ext cx="1953180" cy="134477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68348" y="4163566"/>
              <a:ext cx="1943749" cy="134477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1605140" y="3561066"/>
              <a:ext cx="3117215" cy="1266190"/>
            </a:xfrm>
            <a:custGeom>
              <a:avLst/>
              <a:gdLst/>
              <a:ahLst/>
              <a:cxnLst/>
              <a:rect l="l" t="t" r="r" b="b"/>
              <a:pathLst>
                <a:path w="3117215" h="1266189">
                  <a:moveTo>
                    <a:pt x="1563179" y="0"/>
                  </a:moveTo>
                  <a:lnTo>
                    <a:pt x="0" y="613834"/>
                  </a:lnTo>
                  <a:lnTo>
                    <a:pt x="1563207" y="1265977"/>
                  </a:lnTo>
                  <a:lnTo>
                    <a:pt x="3116983" y="613834"/>
                  </a:lnTo>
                  <a:lnTo>
                    <a:pt x="1563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1605140" y="3561066"/>
              <a:ext cx="3117215" cy="1266190"/>
            </a:xfrm>
            <a:custGeom>
              <a:avLst/>
              <a:gdLst/>
              <a:ahLst/>
              <a:cxnLst/>
              <a:rect l="l" t="t" r="r" b="b"/>
              <a:pathLst>
                <a:path w="3117215" h="1266189">
                  <a:moveTo>
                    <a:pt x="1563179" y="0"/>
                  </a:moveTo>
                  <a:lnTo>
                    <a:pt x="0" y="613834"/>
                  </a:lnTo>
                  <a:lnTo>
                    <a:pt x="1563207" y="1265977"/>
                  </a:lnTo>
                  <a:lnTo>
                    <a:pt x="3116983" y="613834"/>
                  </a:lnTo>
                  <a:lnTo>
                    <a:pt x="1563179" y="0"/>
                  </a:lnTo>
                  <a:close/>
                </a:path>
              </a:pathLst>
            </a:custGeom>
            <a:solidFill>
              <a:srgbClr val="5B5E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3154177" y="4810429"/>
              <a:ext cx="28575" cy="698500"/>
            </a:xfrm>
            <a:custGeom>
              <a:avLst/>
              <a:gdLst/>
              <a:ahLst/>
              <a:cxnLst/>
              <a:rect l="l" t="t" r="r" b="b"/>
              <a:pathLst>
                <a:path w="28575" h="698500">
                  <a:moveTo>
                    <a:pt x="28346" y="0"/>
                  </a:moveTo>
                  <a:lnTo>
                    <a:pt x="20358" y="0"/>
                  </a:lnTo>
                  <a:lnTo>
                    <a:pt x="20358" y="6350"/>
                  </a:lnTo>
                  <a:lnTo>
                    <a:pt x="7950" y="6350"/>
                  </a:lnTo>
                  <a:lnTo>
                    <a:pt x="795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692150"/>
                  </a:lnTo>
                  <a:lnTo>
                    <a:pt x="7937" y="692150"/>
                  </a:lnTo>
                  <a:lnTo>
                    <a:pt x="7937" y="698500"/>
                  </a:lnTo>
                  <a:lnTo>
                    <a:pt x="20408" y="698500"/>
                  </a:lnTo>
                  <a:lnTo>
                    <a:pt x="20408" y="692150"/>
                  </a:lnTo>
                  <a:lnTo>
                    <a:pt x="28346" y="692150"/>
                  </a:lnTo>
                  <a:lnTo>
                    <a:pt x="28346" y="6350"/>
                  </a:lnTo>
                  <a:lnTo>
                    <a:pt x="28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54188" y="4810422"/>
              <a:ext cx="28345" cy="6985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28290" y="3547230"/>
              <a:ext cx="1540058" cy="117414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68348" y="3547230"/>
              <a:ext cx="1540008" cy="117414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2018298" y="3076963"/>
              <a:ext cx="2300605" cy="963294"/>
            </a:xfrm>
            <a:custGeom>
              <a:avLst/>
              <a:gdLst/>
              <a:ahLst/>
              <a:cxnLst/>
              <a:rect l="l" t="t" r="r" b="b"/>
              <a:pathLst>
                <a:path w="2300605" h="963295">
                  <a:moveTo>
                    <a:pt x="1150021" y="0"/>
                  </a:moveTo>
                  <a:lnTo>
                    <a:pt x="0" y="481545"/>
                  </a:lnTo>
                  <a:lnTo>
                    <a:pt x="1150048" y="963062"/>
                  </a:lnTo>
                  <a:lnTo>
                    <a:pt x="2300084" y="481545"/>
                  </a:lnTo>
                  <a:lnTo>
                    <a:pt x="11500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2018298" y="3076963"/>
              <a:ext cx="2300605" cy="963294"/>
            </a:xfrm>
            <a:custGeom>
              <a:avLst/>
              <a:gdLst/>
              <a:ahLst/>
              <a:cxnLst/>
              <a:rect l="l" t="t" r="r" b="b"/>
              <a:pathLst>
                <a:path w="2300605" h="963295">
                  <a:moveTo>
                    <a:pt x="1150021" y="0"/>
                  </a:moveTo>
                  <a:lnTo>
                    <a:pt x="0" y="481545"/>
                  </a:lnTo>
                  <a:lnTo>
                    <a:pt x="1150048" y="963062"/>
                  </a:lnTo>
                  <a:lnTo>
                    <a:pt x="2300084" y="481545"/>
                  </a:lnTo>
                  <a:lnTo>
                    <a:pt x="1150021" y="0"/>
                  </a:lnTo>
                  <a:close/>
                </a:path>
              </a:pathLst>
            </a:custGeom>
            <a:solidFill>
              <a:srgbClr val="5B5E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3154177" y="4022991"/>
              <a:ext cx="28575" cy="698500"/>
            </a:xfrm>
            <a:custGeom>
              <a:avLst/>
              <a:gdLst/>
              <a:ahLst/>
              <a:cxnLst/>
              <a:rect l="l" t="t" r="r" b="b"/>
              <a:pathLst>
                <a:path w="28575" h="698500">
                  <a:moveTo>
                    <a:pt x="28346" y="0"/>
                  </a:moveTo>
                  <a:lnTo>
                    <a:pt x="21361" y="0"/>
                  </a:lnTo>
                  <a:lnTo>
                    <a:pt x="21361" y="6350"/>
                  </a:lnTo>
                  <a:lnTo>
                    <a:pt x="6946" y="6350"/>
                  </a:lnTo>
                  <a:lnTo>
                    <a:pt x="6946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692150"/>
                  </a:lnTo>
                  <a:lnTo>
                    <a:pt x="6908" y="692150"/>
                  </a:lnTo>
                  <a:lnTo>
                    <a:pt x="6908" y="698500"/>
                  </a:lnTo>
                  <a:lnTo>
                    <a:pt x="21437" y="698500"/>
                  </a:lnTo>
                  <a:lnTo>
                    <a:pt x="21437" y="692150"/>
                  </a:lnTo>
                  <a:lnTo>
                    <a:pt x="28346" y="692150"/>
                  </a:lnTo>
                  <a:lnTo>
                    <a:pt x="28346" y="6350"/>
                  </a:lnTo>
                  <a:lnTo>
                    <a:pt x="28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54188" y="4022991"/>
              <a:ext cx="28345" cy="6985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45986" y="2934957"/>
              <a:ext cx="1122362" cy="99907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68348" y="2930366"/>
              <a:ext cx="1133250" cy="1003666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2435935" y="2699811"/>
              <a:ext cx="1475740" cy="553085"/>
            </a:xfrm>
            <a:custGeom>
              <a:avLst/>
              <a:gdLst/>
              <a:ahLst/>
              <a:cxnLst/>
              <a:rect l="l" t="t" r="r" b="b"/>
              <a:pathLst>
                <a:path w="1475740" h="553085">
                  <a:moveTo>
                    <a:pt x="732383" y="0"/>
                  </a:moveTo>
                  <a:lnTo>
                    <a:pt x="0" y="246422"/>
                  </a:lnTo>
                  <a:lnTo>
                    <a:pt x="732411" y="552926"/>
                  </a:lnTo>
                  <a:lnTo>
                    <a:pt x="1475661" y="241890"/>
                  </a:lnTo>
                  <a:lnTo>
                    <a:pt x="7323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2435935" y="2699811"/>
              <a:ext cx="1475740" cy="553085"/>
            </a:xfrm>
            <a:custGeom>
              <a:avLst/>
              <a:gdLst/>
              <a:ahLst/>
              <a:cxnLst/>
              <a:rect l="l" t="t" r="r" b="b"/>
              <a:pathLst>
                <a:path w="1475740" h="553085">
                  <a:moveTo>
                    <a:pt x="732383" y="0"/>
                  </a:moveTo>
                  <a:lnTo>
                    <a:pt x="0" y="246422"/>
                  </a:lnTo>
                  <a:lnTo>
                    <a:pt x="732411" y="552926"/>
                  </a:lnTo>
                  <a:lnTo>
                    <a:pt x="1475661" y="241890"/>
                  </a:lnTo>
                  <a:lnTo>
                    <a:pt x="732383" y="0"/>
                  </a:lnTo>
                  <a:close/>
                </a:path>
              </a:pathLst>
            </a:custGeom>
            <a:solidFill>
              <a:srgbClr val="5B5E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3154177" y="3235629"/>
              <a:ext cx="28575" cy="698500"/>
            </a:xfrm>
            <a:custGeom>
              <a:avLst/>
              <a:gdLst/>
              <a:ahLst/>
              <a:cxnLst/>
              <a:rect l="l" t="t" r="r" b="b"/>
              <a:pathLst>
                <a:path w="28575" h="698500">
                  <a:moveTo>
                    <a:pt x="28346" y="0"/>
                  </a:moveTo>
                  <a:lnTo>
                    <a:pt x="21526" y="0"/>
                  </a:lnTo>
                  <a:lnTo>
                    <a:pt x="21526" y="6350"/>
                  </a:lnTo>
                  <a:lnTo>
                    <a:pt x="6794" y="6350"/>
                  </a:lnTo>
                  <a:lnTo>
                    <a:pt x="6794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692150"/>
                  </a:lnTo>
                  <a:lnTo>
                    <a:pt x="6781" y="692150"/>
                  </a:lnTo>
                  <a:lnTo>
                    <a:pt x="6781" y="698500"/>
                  </a:lnTo>
                  <a:lnTo>
                    <a:pt x="21551" y="698500"/>
                  </a:lnTo>
                  <a:lnTo>
                    <a:pt x="21551" y="692150"/>
                  </a:lnTo>
                  <a:lnTo>
                    <a:pt x="28346" y="692150"/>
                  </a:lnTo>
                  <a:lnTo>
                    <a:pt x="28346" y="6350"/>
                  </a:lnTo>
                  <a:lnTo>
                    <a:pt x="28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54188" y="3235622"/>
              <a:ext cx="28345" cy="6985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56742" y="1836219"/>
              <a:ext cx="711605" cy="130458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58009" y="1836219"/>
              <a:ext cx="733894" cy="130458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43193" y="2549132"/>
              <a:ext cx="3856541" cy="3934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2024-05-03T05:10:45Z</dcterms:created>
  <dcterms:modified xsi:type="dcterms:W3CDTF">2024-05-03T05:10:45Z</dcterms:modified>
</cp:coreProperties>
</file>